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5.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6"/>
  </p:notesMasterIdLst>
  <p:sldIdLst>
    <p:sldId id="272" r:id="rId6"/>
    <p:sldId id="311" r:id="rId7"/>
    <p:sldId id="261" r:id="rId8"/>
    <p:sldId id="276" r:id="rId9"/>
    <p:sldId id="269" r:id="rId10"/>
    <p:sldId id="313" r:id="rId11"/>
    <p:sldId id="312" r:id="rId12"/>
    <p:sldId id="273" r:id="rId13"/>
    <p:sldId id="270" r:id="rId14"/>
    <p:sldId id="256"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B65"/>
    <a:srgbClr val="00B5BF"/>
    <a:srgbClr val="E6EAF0"/>
    <a:srgbClr val="356081"/>
    <a:srgbClr val="FFC8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BCC39-1C04-4B60-A1CF-85CBB3F0BD0F}" v="759" dt="2023-09-04T23:35:28.896"/>
    <p1510:client id="{2DD59347-E9EA-49D4-BDFD-6B4C095A4C69}" v="107" dt="2023-09-04T17:19:04.879"/>
    <p1510:client id="{4F5D50D1-EB36-4197-9CD9-1C02254AAB7A}" v="77" dt="2023-09-05T02:13:02.291"/>
    <p1510:client id="{73CD43FF-2ACA-47AC-B237-B9EE34265853}" v="35" dt="2023-05-30T03:53:33.798"/>
    <p1510:client id="{F68E8B4B-86D9-4FD2-AD4D-37D175884B1F}" v="599" dt="2023-09-04T21:34:30.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0"/>
      </p:cViewPr>
      <p:guideLst>
        <p:guide orient="horz" pos="2136"/>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29"/>
    </inkml:context>
    <inkml:brush xml:id="br0">
      <inkml:brushProperty name="width" value="0.2" units="cm"/>
      <inkml:brushProperty name="height" value="0.2" units="cm"/>
      <inkml:brushProperty name="color" value="#FFFFFF"/>
    </inkml:brush>
  </inkml:definitions>
  <inkml:trace contextRef="#ctx0" brushRef="#br0">14340 9922 16383 0 0,'7'14'0'0'0,"38"40"0"0"0,32 39 0 0 0,24 32 0 0 0,10 2 0 0 0,-8-14 0 0 0,28 9 0 0 0,7-9 0 0 0,-14-23 0 0 0,-21-21 0 0 0,-14-14 0 0 0,-7-10 0 0 0,3 2 0 0 0,8-1 0 0 0,17 0 0 0 0,3 5 0 0 0,4-5 0 0 0,-3 3 0 0 0,-15 1 0 0 0,-17-9 0 0 0,-8-3 0 0 0,-10-9 0 0 0,-15-3 0 0 0,-3 3 0 0 0,-1-5 0 0 0,5 8 0 0 0,2-1 0 0 0,-2 1 0 0 0,-1-5 0 0 0,-3-8 0 0 0,-2-6 0 0 0,-1-5 0 0 0,-1-5 0 0 0,6-2 0 0 0,3-2 0 0 0,-1 0 0 0 0,5-1 0 0 0,15-6 0 0 0,9-2 0 0 0,6-7 0 0 0,2-7 0 0 0,-6-6 0 0 0,-11 1 0 0 0,-9 6 0 0 0,-9 7 0 0 0,-12-1 0 0 0,-7-5 0 0 0,-1 2 0 0 0,-7-3 0 0 0,-7-5 0 0 0,-14-5 0 0 0,-35-17 0 0 0,-70-29 0 0 0,-59-22 0 0 0,-32 6 0 0 0,-24 19 0 0 0,-12 16 0 0 0,-1 18 0 0 0,16 16 0 0 0,23 12 0 0 0,24 9 0 0 0,25 5 0 0 0,22 3 0 0 0,18 0 0 0 0,19 1 0 0 0,9-2 0 0 0,-32 0 0 0 0,-34-1 0 0 0,0 0 0 0 0,2 6 0 0 0,18 3 0 0 0,21-2 0 0 0,56-8 0 0 0,64-25 0 0 0,49-16 0 0 0,26-8 0 0 0,11 4 0 0 0,-13 4 0 0 0,-22 7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8"/>
    </inkml:context>
    <inkml:brush xml:id="br0">
      <inkml:brushProperty name="width" value="0.35" units="cm"/>
      <inkml:brushProperty name="height" value="0.35" units="cm"/>
      <inkml:brushProperty name="color" value="#FFFFFF"/>
    </inkml:brush>
  </inkml:definitions>
  <inkml:trace contextRef="#ctx0" brushRef="#br0">16065 12545 23647 0 0,'-28'0'1184'0'0,"-45"7"-608"0"0,-45 2-288 0 0,-38 0-160 0 0,-20 6-32 0 0,-9-1-64 0 0,-1-2 0 0 0,17-3-32 0 0,30-3 32 0 0,32-3-32 0 0,48-8-64 0 0,55-5 64 0 0,56-6-32 0 0,49-8 32 0 0,34 0 0 0 0,30-3 0 0 0,29 3 32 0 0,17-1 0 0 0,15 3 0 0 0,18-1-32 0 0,11 3 0 0 0,10 5 0 0 0,10-2 0 0 0,8 1 0 0 0,5 5 0 0 0,3 3 0 0 0,1-4 0 0 0,-6 0 0 0 0,-3 3-32 0 0,-7 2 32 0 0,-8-5 0 0 0,-7 0-32 0 0,-13 2 0 0 0,-13 3 32 0 0,-12 2-32 0 0,-15-4 0 0 0,-14-2 32 0 0,-13 2-32 0 0,-23 2 0 0 0,-16 2 0 0 0,-20 3-64 0 0,-22 0 0 0 0,-21 2 32 0 0,-18 0-32 0 0,-33 1-704 0 0,-42-1 704 0 0,-47 0-32 0 0,-42 1 0 0 0,-31-1-32 0 0,-28 0 32 0 0,-29 0 0 0 0,-18 0-32 0 0,-7 0 32 0 0,-11 0 0 0 0,-8 0 0 0 0,-7 0 32 0 0,-4 0 0 0 0,-4 7-32 0 0,0 2 32 0 0,-1 0 32 0 0,7-1 0 0 0,3-3 32 0 0,14 5 32 0 0,11 1 0 0 0,13-1-32 0 0,20-3 32 0 0,21-2 0 0 0,23-2-32 0 0,28-2 32 0 0,26 6 0 0 0,21 2-32 0 0,13 0-128 0 0,23-2-288 0 0,45-10 384 0 0,40-3 32 0 0,39-9-32 0 0,38-1 32 0 0,25 2-32 0 0,20-4 32 0 0,23 2 32 0 0,11-5-32 0 0,13 3 32 0 0,9 3 0 0 0,8-2 0 0 0,12 1 0 0 0,5-3 32 0 0,0 2-32 0 0,-2 3 0 0 0,-1 4 0 0 0,-4 4 0 0 0,-1-4 0 0 0,-9-1 0 0 0,-10 2 0 0 0,-9 3 32 0 0,-8 2-32 0 0,-13 1 32 0 0,-11 2-32 0 0,-26 1 32 0 0,-26 7-32 0 0,-30 3 0 0 0,-26-1 0 0 0,-21-1 32 0 0,-14-3-32 0 0,-23-1 0 0 0,-36-2 32 0 0,-45 5-32 0 0,-41 3-32 0 0,-40-2-64 0 0,-32-1 64 0 0,-23-2 32 0 0,-28-2 0 0 0,-19-2 0 0 0,-12 0 0 0 0,-12 6 0 0 0,-19 2 0 0 0,-10-1 0 0 0,-5-1-32 0 0,4-2 32 0 0,4 5-32 0 0,1 1 32 0 0,7-1-32 0 0,15 4-32 0 0,18 0 32 0 0,23 5-32 0 0,21-1 96 0 0,31-4 0 0 0,31-3 32 0 0,32 2-32 0 0,27 0-32 0 0,42-3 160 0 0,49-3-224 0 0,52-2 0 0 0,42-3 64 0 0,41-1 32 0 0,29-8-32 0 0,29-3 32 0 0,22 1 0 0 0,22 1 0 0 0,19 2-32 0 0,14 3 0 0 0,9 1 32 0 0,4 1-64 0 0,10 1 64 0 0,2 0-64 0 0,7 1 64 0 0,6-1-32 0 0,-1 1 32 0 0,-5-1 0 0 0,-6 7 0 0 0,-6 2 0 0 0,-10 0 0 0 0,-13-1 0 0 0,-18 4 0 0 0,-17 0 0 0 0,-22-1-32 0 0,-20 4 32 0 0,-22-1-32 0 0,-20-2 32 0 0,-30-3-32 0 0,-30-4 32 0 0,-23-2-32 0 0,-26 5 0 0 0,-12 2 0 0 0,-21-2 0 0 0,-19-1 32 0 0,-23-3-32 0 0,-36-1 0 0 0,-35-2-32 0 0,-36 0 32 0 0,-30-1 32 0 0,-30-1-32 0 0,-32 1-64 0 0,-26 0 32 0 0,-20-1 32 0 0,-20 1 0 0 0,-17 0-32 0 0,-12 0 64 0 0,-2 7-32 0 0,-1 2-32 0 0,4 0 32 0 0,1 6 32 0 0,11-1 0 0 0,17-2-32 0 0,15 4-32 0 0,19-1 32 0 0,25 5-64 0 0,24-2 64 0 0,33-4 0 0 0,39-4 0 0 0,36-4 0 0 0,42-2 192 0 0,45-3-192 0 0,53-1 32 0 0,47-1 32 0 0,45-7-96 0 0,42-2 64 0 0,27-7-32 0 0,21 0-32 0 0,23 3 64 0 0,12-4-32 0 0,11 2-64 0 0,10 3 64 0 0,7-3 32 0 0,4 1-64 0 0,3 4 32 0 0,1 3 32 0 0,0 2 32 0 0,-8 4-32 0 0,-9 1 0 0 0,-10 8 0 0 0,-15 3 0 0 0,-14 0 0 0 0,-20-3 0 0 0,-18-1-32 0 0,-22 5 32 0 0,-27 0 0 0 0,-32-1-32 0 0,-29-3 0 0 0,-22-2 32 0 0,-23 5-32 0 0,-26 0 0 0 0,-37 7 0 0 0,-44-1 0 0 0,-46-2 32 0 0,-33 3 0 0 0,-34-2-32 0 0,-30-2 0 0 0,-23-4 0 0 0,-21-4 0 0 0,-17-2-96 0 0,-14 5 64 0 0,-7 1 32 0 0,-5 0 0 0 0,-2-3 32 0 0,7-2-32 0 0,4 6-32 0 0,6 1 32 0 0,17-2 0 0 0,16 5-64 0 0,22 1-32 0 0,21 3 64 0 0,31 0 32 0 0,36-3 0 0 0,36-5 0 0 0,26-4 32 0 0,33-2 96 0 0,52-3-96 0 0,52-8 0 0 0,43-3-64 0 0,39 0 64 0 0,30-5 0 0 0,27 0 0 0 0,21-4 0 0 0,16 0 32 0 0,8-3 0 0 0,6 2 0 0 0,7 5 0 0 0,3-3 32 0 0,6 2-64 0 0,-1 4 0 0 0,-4 4 0 0 0,-12 3 32 0 0,-13 2 0 0 0,-19 3-32 0 0,-20 0-32 0 0,-15 0 32 0 0,-25 1 0 0 0,-33 7 0 0 0,-31 2-32 0 0,-26-1 32 0 0,-17-1 0 0 0,-24 4 0 0 0,-33 1-32 0 0,-43-3 32 0 0,-42 5 32 0 0,-42 0-32 0 0,-41-4 0 0 0,-33 5 0 0 0,-32-1-64 0 0,-25 4 32 0 0,-18-2 0 0 0,-17-2 32 0 0,-8 2-32 0 0,-2-2 0 0 0,-6 4-32 0 0,9-1-32 0 0,13 3 64 0 0,14 6-64 0 0,18-3 64 0 0,25 2 0 0 0,30-3-32 0 0,37-6 32 0 0,32-5 0 0 0,38 1-32 0 0,29 0-32 0 0,40-10 128 0 0,46-13-32 0 0,47-4 0 0 0,48-8 32 0 0,41-6-32 0 0,35-5 0 0 0,28 2 32 0 0,27-1-96 0 0,20 6 64 0 0,22 0 32 0 0,19 4-32 0 0,14-1 32 0 0,8 4 0 0 0,6 4-32 0 0,1 6 0 0 0,2 3 32 0 0,-1-3-32 0 0,-8-1 0 0 0,-11 1 32 0 0,-16 3-32 0 0,-10 2 0 0 0,-20 1-32 0 0,-20 2 32 0 0,-25 1-32 0 0,-29-7 0 0 0,-35-2 32 0 0,-30 1-32 0 0,-30 1 64 0 0,-41 2-32 0 0,-58 2-32 0 0,-65 1 0 0 0,-57 2 32 0 0,-58 0-64 0 0,-48 0 32 0 0,-42 0 0 0 0,-33 1 0 0 0,-21-1-32 0 0,-20 0 32 0 0,-15 1 0 0 0,-11-1 32 0 0,1 0-32 0 0,6 0 0 0 0,7 0-32 0 0,23 0 32 0 0,23 0 0 0 0,30 7-32 0 0,34 2 32 0 0,43 0 32 0 0,49-2 0 0 0,44-2 64 0 0,32-2-32 0 0,36-1-32 0 0,25-8 0 0 0,36-4-64 0 0,42-6 32 0 0,39-1 0 0 0,36-4 32 0 0,31-7 32 0 0,29 3-64 0 0,22-2 64 0 0,23-4-32 0 0,20 4 32 0 0,21-1-32 0 0,12 5-32 0 0,12-1-32 0 0,9 3 64 0 0,1 6 0 0 0,-5 5 32 0 0,-7 4-32 0 0,-12-3 32 0 0,-15-1-32 0 0,-12 1 0 0 0,-24 3 0 0 0,-25 2 0 0 0,-35 2 0 0 0,-36 1 0 0 0,-35 1-64 0 0,-30 0 64 0 0,-36 0 0 0 0,-55 1 0 0 0,-53-8-64 0 0,-60-2 32 0 0,-50 0 0 0 0,-47 2 32 0 0,-42 2-32 0 0,-33 2 0 0 0,-31 1 0 0 0,-31 1 32 0 0,-18 1-64 0 0,-16 1 0 0 0,-6-1 0 0 0,1 0 0 0 0,4 1 0 0 0,19-1 0 0 0,22 0-32 0 0,30 0 32 0 0,32 0 0 0 0,52 0 32 0 0,52 0 0 0 0,49 0 0 0 0,55 0 32 0 0,69 0-32 0 0,64 0 32 0 0,66 0-32 0 0,47-7 64 0 0,45-2-96 0 0,36-7 64 0 0,25-1 0 0 0,22 3 0 0 0,18-4-32 0 0,20 2 0 0 0,8 3 32 0 0,11 4 0 0 0,8 4-32 0 0,1 9 0 0 0,1 5 32 0 0,-4 0 0 0 0,-14-2 32 0 0,-15 6 0 0 0,-22 1-32 0 0,-21-3 0 0 0,-23-3 32 0 0,-28-2-64 0 0,-41-3 32 0 0,-45-2 0 0 0,-42-1 0 0 0,-60-7 64 0 0,-72-3-96 0 0,-69-7 0 0 0,-60 0-32 0 0,-53-4 32 0 0,-48 1-32 0 0,-37-3 0 0 0,-32 2 32 0 0,-32 5-32 0 0,-26-1 0 0 0,-18 1 32 0 0,-20-3-32 0 0,-8 1 32 0 0,-9 4-32 0 0,-1 5 0 0 0,4-4 0 0 0,11 0 0 0 0,22 3-32 0 0,23 3 32 0 0,25 3-32 0 0,32 1 32 0 0,34 3-32 0 0,45-1 32 0 0,49 2 0 0 0,51-1-32 0 0,50-6 64 0 0,46-3 0 0 0,61 0 32 0 0,55-5 0 0 0,51 0-32 0 0,41-5 0 0 0,41 0 32 0 0,36-2 0 0 0,34-6-64 0 0,27 2 64 0 0,26 5 0 0 0,21-1 0 0 0,22 4 0 0 0,19 3 0 0 0,7 6 0 0 0,7-4 0 0 0,5 0-32 0 0,5 2 32 0 0,2 4 0 0 0,-5 8-32 0 0,-9 6 32 0 0,-16 0 0 0 0,-17-1 0 0 0,-14-2 0 0 0,-25-1-32 0 0,-26-2 32 0 0,-29-1-32 0 0,-32 0 0 0 0,-44-2 0 0 0,-48 1 0 0 0,-42 0 0 0 0,-46-1-32 0 0,-42 1 32 0 0,-50-7-32 0 0,-262-17-128 0 0,-143-10 96 0 0,-69-1 0 0 0,-26 0-32 0 0,0 4 64 0 0,13 9 0 0 0,9 8 0 0 0,7 6-32 0 0,4 4 64 0 0,9 3-64 0 0,10 2 32 0 0,9 8 0 0 0,13 2 32 0 0,22-1-32 0 0,28-2 0 0 0,33-2-32 0 0,39 5 32 0 0,40 0 32 0 0,50-2-32 0 0,52-1 64 0 0,52-4-32 0 0,50-8 32 0 0,47-4 0 0 0,53-1-32 0 0,59-5 32 0 0,54-8-32 0 0,49 0-32 0 0,44-4 32 0 0,35-3 0 0 0,32-5 0 0 0,31-4 0 0 0,26 6 0 0 0,19 0 0 0 0,19-1 0 0 0,23 5 0 0 0,14 0 0 0 0,15 5 32 0 0,11 6 0 0 0,2 6 32 0 0,3 6-32 0 0,-3 2-32 0 0,-7 3 32 0 0,-6 8 0 0 0,-12 2-32 0 0,-22 0 32 0 0,-21 6 0 0 0,-24-1 0 0 0,-30 5 32 0 0,-34-2-64 0 0,-44-3 64 0 0,-50-4-64 0 0,-49-5 32 0 0,-43-3 0 0 0,-52-1-32 0 0,-63-2 0 0 0,-71-8 0 0 0,-63-2 0 0 0,-56 0 0 0 0,-56-5-32 0 0,-48 0-32 0 0,-41-4 64 0 0,-39 0 0 0 0,-32-3 0 0 0,-28 2-32 0 0,-22 5-32 0 0,-24 4 32 0 0,-18 5 0 0 0,-15 3 32 0 0,-1 2-32 0 0,-3 1 32 0 0,11 8-32 0 0,10 2 0 0 0,21 0 0 0 0,30 5 0 0 0,38 0 0 0 0,40-3-32 0 0,43-3 64 0 0,51-3-32 0 0,60-3 32 0 0,63-1 32 0 0,79-2 0 0 0,83-8-32 0 0,78-9 0 0 0,67-9 32 0 0,53-7-32 0 0,50-5 0 0 0,39-3 0 0 0,35-2 0 0 0,34 0-32 0 0,27 6 32 0 0,20 4 0 0 0,19-1 32 0 0,17 6 0 0 0,11 8-32 0 0,14 7 0 0 0,7-1 0 0 0,1 8 32 0 0,-1 6 0 0 0,-10 3 32 0 0,-12 0-32 0 0,-19 8 0 0 0,-25 1-32 0 0,-24-1 32 0 0,-35 4 0 0 0,-33 0-32 0 0,-41-2 32 0 0,-38-4 0 0 0,-51-4-32 0 0,-49-1-32 0 0,-54 4 32 0 0,-69 1 32 0 0,-63-7-32 0 0,-65-5 0 0 0,-68-2 0 0 0,-59 1-32 0 0,-51-7 32 0 0,-53-1 0 0 0,-43-6 0 0 0,-40 0-32 0 0,-38-3-64 0 0,-31 1 32 0 0,-28 4 32 0 0,-22 5 0 0 0,-17 5 0 0 0,-10 9 0 0 0,-5 6 0 0 0,5 0-32 0 0,10 6 32 0 0,17 0-32 0 0,24-2 0 0 0,40-3 0 0 0,45-4 0 0 0,50-2 32 0 0,56-3 0 0 0,57-1 0 0 0,70 0 0 0 0,63-1 32 0 0,64 1 32 0 0,68-8 0 0 0,57-9-32 0 0,57-8 32 0 0,55-8-32 0 0,50-5 0 0 0,40-3 0 0 0,43-2 0 0 0,35 0 0 0 0,27 0 0 0 0,26 0 0 0 0,25 7 0 0 0,24 4 0 0 0,17-1 32 0 0,18 5 0 0 0,10 8 0 0 0,9 7 0 0 0,1 6 0 0 0,-3 4-32 0 0,-4 3 64 0 0,-12 8-32 0 0,-14 2-32 0 0,-25 8 32 0 0,-28 0 0 0 0,-25-3 0 0 0,-31 3 0 0 0,-39-2 0 0 0,-41-3 0 0 0,-49 3-32 0 0,-54-1 32 0 0,-60-3-96 0 0,-73-11 64 0 0,-76-5-32 0 0,-78-3 0 0 0,-65-6 32 0 0,-62-2-64 0 0,-51 3 32 0 0,-43-5 32 0 0,-31 1-64 0 0,-35 3 32 0 0,-23-3 0 0 0,-28 1 0 0 0,-19 3-32 0 0,-10 4 64 0 0,-12 10-64 0 0,-3 5-32 0 0,1 1 64 0 0,11 6-32 0 0,20 1-32 0 0,22-2 32 0 0,34-4 32 0 0,39 5 0 0 0,51-1 0 0 0,55-3 0 0 0,61-2 32 0 0,61-3 0 0 0,51-10 32 0 0,59-3-64 0 0,66-8 0 0 0,58-8 0 0 0,60 0 32 0 0,49-3 0 0 0,36-4 32 0 0,37-4 0 0 0,33-2 0 0 0,29 4 0 0 0,26 1-32 0 0,24 6-32 0 0,21 0 64 0 0,21 5-32 0 0,13 6 32 0 0,11 5 0 0 0,11 5 0 0 0,-1 2 0 0 0,-4 10 0 0 0,-14 3 0 0 0,-15 7-32 0 0,-22 1 0 0 0,-19 4 0 0 0,-31-1 64 0 0,-44 2 0 0 0,-44-2 0 0 0,-51-5-32 0 0,-51 1-32 0 0,-80-1-64 0 0,-87-11 32 0 0,-81-6 32 0 0,-75-3-32 0 0,-63-1 0 0 0,-54-6-32 0 0,-49-2 32 0 0,-37 1 32 0 0,-31 4-32 0 0,-32-5-32 0 0,-17 0 32 0 0,-17 2 0 0 0,-11 4-32 0 0,-8 9 32 0 0,2 5-32 0 0,7 0 32 0 0,16 0 0 0 0,17 6-32 0 0,29 0-32 0 0,29-2 64 0 0,40-2-32 0 0,45-4 32 0 0,54-2 0 0 0,55 6 32 0 0,56 0 0 0 0,52-7 32 0 0,62-5-32 0 0,65-8 0 0 0,62-10-32 0 0,57-8 0 0 0,51-7 0 0 0,40-3 32 0 0,36 4-32 0 0,32 1 32 0 0,28 0-64 0 0,25-2 64 0 0,22-2-32 0 0,22 6 32 0 0,12 1 32 0 0,12 6 0 0 0,10 0 0 0 0,7 4 0 0 0,-3 6 0 0 0,-7-1 0 0 0,-14 1-32 0 0,-17 4 0 0 0,-22 3 32 0 0,-27 4 0 0 0,-26 2 32 0 0,-41 1-32 0 0,-43 8 32 0 0,-49 3-32 0 0,-46 0-32 0 0,-49-9 0 0 0,-64-5-32 0 0,-67-1 32 0 0,-72-1-64 0 0,-62 2 0 0 0,-54 1 0 0 0,-54 1-32 0 0,-38 8-32 0 0,-39 3 32 0 0,-30 0 32 0 0,-31-2-32 0 0,-23 5 32 0 0,-17 1 0 0 0,-18 5-64 0 0,-8 7 64 0 0,6-2 0 0 0,3 3-32 0 0,11 4 0 0 0,24-3 32 0 0,29 1 64 0 0,32-4 0 0 0,36 0-32 0 0,46-3 32 0 0,56-6-32 0 0,61-5 32 0 0,50-4 32 0 0,67-3 0 0 0,77-3 0 0 0,62 0-32 0 0,57-1 0 0 0,54 0 0 0 0,42 0 32 0 0,36-7-32 0 0,34-2 0 0 0,28 1 0 0 0,26 2 32 0 0,21 1 0 0 0,22 3 0 0 0,20 2 0 0 0,13 0 0 0 0,17 1 0 0 0,7 0 0 0 0,10 1-64 0 0,0 6 32 0 0,-9 3 64 0 0,-7 6-32 0 0,-12 1 32 0 0,-18 4-32 0 0,-26-1 0 0 0,-26 3 32 0 0,-34-3-64 0 0,-34 3 0 0 0,-42-3 0 0 0,-45-4 32 0 0,-47 1 0 0 0,-46-2 0 0 0,-52-3 32 0 0,-47-4-32 0 0,-51-3-96 0 0,-56-2 64 0 0,-51-3 0 0 0,-54-7 0 0 0,-45-3-32 0 0,-34 0 32 0 0,-30 2 32 0 0,-28 3-64 0 0,-18 1 0 0 0,-8 9 32 0 0,-2 4-32 0 0,9 0 0 0 0,11-2 0 0 0,26-1 0 0 0,35-3 32 0 0,49 0 0 0 0,54-3 32 0 0,47 1 0 0 0,43 5-32 0 0,41 3 64 0 0,46 0 0 0 0,56-2-32 0 0,51-2 0 0 0,54-2-32 0 0,46-2 64 0 0,42-7-64 0 0,32-3 32 0 0,22-1 0 0 0,21 3 0 0 0,22 1 0 0 0,14 3 0 0 0,6 1 0 0 0,2 1 0 0 0,-1 8 0 0 0,-2 3-32 0 0,-17-1 32 0 0,-20 6 0 0 0,-27 0 0 0 0,-31 4 0 0 0,-30-1 0 0 0,-37-3-32 0 0,-42-4 0 0 0,-43-5 32 0 0,-38-2 0 0 0,-42 4-32 0 0,-52 2 0 0 0,-61-2 32 0 0,-56-2-32 0 0,-43-1 32 0 0,-45 4-32 0 0,-37 2 0 0 0,-27-2 32 0 0,-18-2 0 0 0,-9-2-64 0 0,-5-2 32 0 0,7-2-32 0 0,10-1 0 0 0,18 0 32 0 0,19 0-64 0 0,29 6 64 0 0,38 3-32 0 0,42 0 0 0 0,37-2 32 0 0,42-2 0 0 0,59-2 0 0 0,58-1 0 0 0,54 6 0 0 0,42 1 32 0 0,45 0-32 0 0,37-2 0 0 0,28-3 0 0 0,17-1 32 0 0,18-1 0 0 0,14-2 0 0 0,3 7-32 0 0,3 2 0 0 0,-3 0 0 0 0,-13-2 32 0 0,-23-3 0 0 0,-25-1-32 0 0,-27-1 0 0 0,-39-1 0 0 0,-38-1 32 0 0,-38-1 32 0 0,-45 1-96 0 0,-49 0 0 0 0,-63-8 32 0 0,-60-1 32 0 0,-55-8-32 0 0,-43 1 0 0 0,-37 2 0 0 0,-34 3-32 0 0,-21 4 32 0 0,-11 4-32 0 0,-2-6 0 0 0,1-1-64 0 0,3 2 64 0 0,17 8 0 0 0,14 5 0 0 0,26 1 64 0 0,25 0-32 0 0,36-1 0 0 0,43-1 32 0 0,37-2-64 0 0,29-1 0 0 0,35-1 32 0 0,38 0 0 0 0,47 0 32 0 0,51 0 0 0 0,44-1-64 0 0,41-6 32 0 0,39-2 32 0 0,31 7 0 0 0,22 4-32 0 0,14 1 0 0 0,7 1 32 0 0,10 0-64 0 0,-4 6 32 0 0,-4 1 32 0 0,-18 6-32 0 0,-13 0 32 0 0,-24-3-32 0 0,-25-4 32 0 0,-35-3 0 0 0,-35 4-32 0 0,-35-1 32 0 0,-43 0-96 0 0,-62-4 96 0 0,-61-1 0 0 0,-63 4 0 0 0,-54 2-32 0 0,-47-2 0 0 0,-36-2 0 0 0,-32-2 0 0 0,-23-3 0 0 0,-16 0-32 0 0,-8-2-32 0 0,-5 0 32 0 0,6 6 0 0 0,17 3 32 0 0,19 0 0 0 0,19-2-32 0 0,27-2 32 0 0,36-2 32 0 0,39-2-32 0 0,43 0-64 0 0,51-1 32 0 0,67 0 32 0 0,72-1 32 0 0,61 1-64 0 0,52-7 32 0 0,40-3 0 0 0,33 1 32 0 0,25 2-32 0 0,23 2 32 0 0,11 1 0 0 0,4 10 0 0 0,-2 2-32 0 0,-2 1 32 0 0,-4 6 0 0 0,-18 0 0 0 0,-20-3 0 0 0,-27 5-32 0 0,-33-2 0 0 0,-35-3 0 0 0,-40-3 0 0 0,-33-3 0 0 0,-40-4 32 0 0,-37 0-32 0 0,-48 5-32 0 0,-55 1 64 0 0,-54 8 0 0 0,-46 0-32 0 0,-40 4 32 0 0,-39 0 32 0 0,-30 2-64 0 0,-14-1 0 0 0,-11-6 0 0 0,0 3 0 0 0,5-2-32 0 0,14-4 0 0 0,16-4 32 0 0,21-3 0 0 0,28 5 0 0 0,39 0 0 0 0,41-1-32 0 0,38-3 32 0 0,48-2-96 0 0,63-8 96 0 0,62-4 0 0 0,64-1 0 0 0,54-5-32 0 0,40-1 64 0 0,33 2-32 0 0,32 4 32 0 0,18 3-32 0 0,9 2 32 0 0,1 3 0 0 0,-1 0 0 0 0,-11 2 0 0 0,-19 6 0 0 0,-21 4-32 0 0,-32-2 32 0 0,-41-1-32 0 0,-42 4 0 0 0,-39 1-32 0 0,-49 5 32 0 0,-56-1 32 0 0,-61 4-32 0 0,-47-2 0 0 0,-40-3 0 0 0,-37-6 0 0 0,-20 4 0 0 0,-17-1 32 0 0,-12-3-32 0 0,0-3-32 0 0,-2-3 0 0 0,5-1 0 0 0,14 5 32 0 0,17 1-32 0 0,16-1 32 0 0,25-1 0 0 0,35-2 32 0 0,31-3-32 0 0,26 0 0 0 0,26-9 0 0 0,27-2 0 0 0,45-1-32 0 0,48-4 0 0 0,45-1 32 0 0,39-5 0 0 0,42 2 0 0 0,29 3 0 0 0,25-3 0 0 0,13 3 0 0 0,10 2 0 0 0,0 12 0 0 0,-4 5 0 0 0,-14 2-32 0 0,-14 1 64 0 0,-21 5 0 0 0,-28 1-64 0 0,-32-1 32 0 0,-37-4 0 0 0,-33-2 0 0 0,-46 4 32 0 0,-53 1-64 0 0,-60 5 64 0 0,-54 1-32 0 0,-42-4 32 0 0,-36-3-64 0 0,-34 4 32 0 0,-26-2 0 0 0,-20-1 0 0 0,-11-4 0 0 0,-6-2-32 0 0,-2 5 32 0 0,7 0 0 0 0,10-1-32 0 0,25-2 0 0 0,27-3 32 0 0,39-1-32 0 0,44-2 32 0 0,39 7 0 0 0,60-6 64 0 0,65-3-32 0 0,65-1-96 0 0,61-1 32 0 0,47-6 32 0 0,41-2 32 0 0,31 1 0 0 0,19 2-32 0 0,11 2 32 0 0,5 10 0 0 0,1 4-32 0 0,-8 0 0 0 0,-12-1 32 0 0,-17 6-32 0 0,-19 0 0 0 0,-30-2 0 0 0,-36 4 32 0 0,-43 0-32 0 0,-36-3 0 0 0,-28-3 0 0 0,-34 3-32 0 0,-36 1 64 0 0,-40 4 0 0 0,-42-1 0 0 0,-35 5 0 0 0,-40-2 0 0 0,-29-4-32 0 0,-26 3-32 0 0,-18-2 64 0 0,-14-4-32 0 0,-7-3 32 0 0,4-4-32 0 0,0 4 0 0 0,15 1 0 0 0,18-1 32 0 0,17-2-96 0 0,28-3 64 0 0,35-1 0 0 0,34-2 0 0 0,26-1-32 0 0,32 0 32 0 0,45-8 0 0 0,50-2 32 0 0,51 1-64 0 0,42-5 32 0 0,33-1 0 0 0,20 3-32 0 0,18 3 32 0 0,16 3 0 0 0,9 3-32 0 0,-1 1 32 0 0,-7 2 32 0 0,-7 0-32 0 0,-15 8 0 0 0,-22 2 0 0 0,-30 0 0 0 0,-27-3 0 0 0,-31 6 32 0 0,-25-1-64 0 0,-32-1 64 0 0,-32 4-32 0 0,-40 0 32 0 0,-35 3-32 0 0,-37 7 0 0 0,-29-1 0 0 0,-22 2 0 0 0,-20-3 0 0 0,-10-6 0 0 0,-3 2 32 0 0,1-3-32 0 0,11-3 0 0 0,13-5 32 0 0,26-4-32 0 0,28-1 0 0 0,24-3 0 0 0,20 0 0 0 0,11-1 32 0 0,22 0-64 0 0,22 1 32 0 0,33-8 0 0 0,33-9 0 0 0,41-1 32 0 0,31-6 0 0 0,28 3-32 0 0,15 3 0 0 0,12-1 0 0 0,10 2 0 0 0,-1-3 0 0 0,1 2 0 0 0,-12 4 0 0 0,-9 5 0 0 0,-29 3 0 0 0,-25-4-32 0 0,-26 0 32 0 0,-45 1 0 0 0,-51 9 0 0 0,-56 6 0 0 0,-45 0 0 0 0,-43 7 0 0 0,-24 2 0 0 0,-20-3 0 0 0,-6-3 0 0 0,-6-2-32 0 0,3-4 32 0 0,5-1 0 0 0,22-2 0 0 0,25 0 0 0 0,30-1 32 0 0,27 1-32 0 0,21-1 32 0 0,29-6-32 0 0,27-3-32 0 0,37-6 32 0 0,41-1 32 0 0,38-4 0 0 0,28-6-32 0 0,20 2 32 0 0,12-2-32 0 0,5 4 32 0 0,2 5-32 0 0,-7-1 32 0 0,-11 3-32 0 0,-18 4 32 0 0,-19-3-32 0 0,-22 1 0 0 0,-20 3 0 0 0,-17 3-64 0 0,-18-4 32 0 0,-23 0 32 0 0,-23 3-32 0 0,-31 1 32 0 0,-31-3 0 0 0,-32-1-32 0 0,-28 9 0 0 0,-21 5 0 0 0,-13 2 32 0 0,-9 1 0 0 0,-2-1-32 0 0,-2-2 0 0 0,16 0 32 0 0,19 7 0 0 0,27 1 0 0 0,25-1 0 0 0,20-2 0 0 0,14-2 0 0 0,23-9 96 0 0,38-4-64 0 0,45-8-32 0 0,42 0 0 0 0,33-6 32 0 0,22 2 0 0 0,15 4-32 0 0,6-3 0 0 0,3 3 0 0 0,-1 3 0 0 0,-8-2 32 0 0,-18 0-32 0 0,-21 4 0 0 0,-17-4-32 0 0,-21 0 32 0 0,-32 4-32 0 0,-33 3-32 0 0,-42 3 96 0 0,-46 2-64 0 0,-33 2 64 0 0,-29 1-32 0 0,-20 8 32 0 0,-15 2 0 0 0,-14-1-64 0 0,1-1 32 0 0,2 4 0 0 0,9 1-32 0 0,18-2 0 0 0,26-3 64 0 0,27-3-64 0 0,22-2 32 0 0,16-2 0 0 0,10-1 32 0 0,19 0 0 0 0,28 0 0 0 0,35-8-32 0 0,32-2 32 0 0,33-6-32 0 0,26-1 0 0 0,20-4 0 0 0,13 1-32 0 0,0-3 64 0 0,1 3-32 0 0,-7-3 0 0 0,-8 3 0 0 0,-15-3 0 0 0,-24 3 0 0 0,-22 5 0 0 0,-20 5 0 0 0,-14-3 0 0 0,-72 1 0 0 0,-55 2 0 0 0,-42 3 0 0 0,-30 3 0 0 0,-25 9 0 0 0,-13 3-32 0 0,5 8 32 0 0,4 1 0 0 0,11-2 0 0 0,19 3-32 0 0,20-1 32 0 0,25-4-32 0 0,21-4 32 0 0,25 4 0 0 0,29-1 96 0 0,39-2-64 0 0,46-10 0 0 0,40-5 0 0 0,33-2-32 0 0,20-6 0 0 0,14-1 0 0 0,6 1-32 0 0,2-3 32 0 0,-1 0 32 0 0,-1-4 0 0 0,-9 2-32 0 0,-19-4 0 0 0,-19 3 32 0 0,-25 4-32 0 0,-21 4 0 0 0,-26-2 32 0 0,-28 0 32 0 0,-33-4-64 0 0,-36 1 0 0 0,-39 3 0 0 0,-35 3 0 0 0,-31 11-32 0 0,-27 5 0 0 0,-18 2 0 0 0,-13 6 32 0 0,2 1 0 0 0,0-2 32 0 0,6-3-64 0 0,15 3 0 0 0,12 0 32 0 0,26-2 0 0 0,25-4-32 0 0,26-2-32 0 0,35-2 192 0 0,42-2-128 0 0,45-8 0 0 0,46-3 32 0 0,39-6-32 0 0,35-2 0 0 0,21 4 32 0 0,17-4 0 0 0,5 2-32 0 0,5-4 0 0 0,-9 1 0 0 0,-8-2-32 0 0,-14 1 64 0 0,-21 5 0 0 0,-27-2 0 0 0,-27 1-32 0 0,-22 4 32 0 0,-29 4-128 0 0,-42 3 64 0 0,-43 3 32 0 0,-47 1 0 0 0,-38 1 0 0 0,-24 8 0 0 0,-20 2-32 0 0,-17 0 0 0 0,-4 4 0 0 0,4 1 0 0 0,6 5 32 0 0,14-2 0 0 0,21-3-32 0 0,23-5 32 0 0,26-3 32 0 0,23-4 0 0 0,32-1 64 0 0,45-9-32 0 0,45-3-32 0 0,42-7-32 0 0,36-1 0 0 0,32-3-64 0 0,25 0 96 0 0,11-2-32 0 0,9 3 0 0 0,-2-3 32 0 0,-5 2-64 0 0,-7-1 64 0 0,-14 2 0 0 0,-22-2 0 0 0,-21 3-32 0 0,-26 4 32 0 0,-37-2-64 0 0,-50 1 0 0 0,-50 4 0 0 0,-52 4 0 0 0,-41 11 32 0 0,-33 4 0 0 0,-25 1 0 0 0,-15 6-32 0 0,-9 2 32 0 0,-4-4 0 0 0,6 5 0 0 0,4-1 0 0 0,9-4-32 0 0,15-3 32 0 0,26-3-32 0 0,24-4 32 0 0,28 0-64 0 0,38-2 64 0 0,51-8 32 0 0,57-9-32 0 0,42-2 0 0 0,34-5 0 0 0,33-5 32 0 0,26 2 32 0 0,10-1-64 0 0,9 4 0 0 0,-1-1 32 0 0,-5-4 0 0 0,-15 4 32 0 0,-15-1-32 0 0,-21 3-32 0 0,-28 7 0 0 0,-26 5 0 0 0,-26-2 0 0 0,-32 0-32 0 0,-41 4 0 0 0,-47 2 32 0 0,-42 3-32 0 0,-38 2 0 0 0,-30 1 32 0 0,-23 1-32 0 0,-13 8 32 0 0,-14 2 32 0 0,-5-1-32 0 0,1-1 32 0 0,3 4 0 0 0,11 1-32 0 0,12-2-32 0 0,13-3-256 0 0,16-3-192 0 0,22 5-320 0 0,16 1-416 0 0,15-2-352 0 0,14-2-480 0 0,10-3-3072 0 0,6-1-608 0 0,5-9 3168 0 0,0-10-480 0 0,16-3 3040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1:21:00.930"/>
    </inkml:context>
    <inkml:brush xml:id="br0">
      <inkml:brushProperty name="width" value="0.2" units="cm"/>
      <inkml:brushProperty name="height" value="0.2" units="cm"/>
      <inkml:brushProperty name="color" value="#FFFFFF"/>
    </inkml:brush>
  </inkml:definitions>
  <inkml:trace contextRef="#ctx0" brushRef="#br0">14340 9922 16383 0 0,'7'14'0'0'0,"38"40"0"0"0,32 39 0 0 0,24 32 0 0 0,10 2 0 0 0,-8-14 0 0 0,28 9 0 0 0,7-9 0 0 0,-14-23 0 0 0,-21-21 0 0 0,-14-14 0 0 0,-7-10 0 0 0,3 2 0 0 0,8-1 0 0 0,17 0 0 0 0,3 5 0 0 0,4-5 0 0 0,-3 3 0 0 0,-15 1 0 0 0,-17-9 0 0 0,-8-3 0 0 0,-10-9 0 0 0,-15-3 0 0 0,-3 3 0 0 0,-1-5 0 0 0,5 8 0 0 0,2-1 0 0 0,-2 1 0 0 0,-1-5 0 0 0,-3-8 0 0 0,-2-6 0 0 0,-1-5 0 0 0,-1-5 0 0 0,6-2 0 0 0,3-2 0 0 0,-1 0 0 0 0,5-1 0 0 0,15-6 0 0 0,9-2 0 0 0,6-7 0 0 0,2-7 0 0 0,-6-6 0 0 0,-11 1 0 0 0,-9 6 0 0 0,-9 7 0 0 0,-12-1 0 0 0,-7-5 0 0 0,-1 2 0 0 0,-7-3 0 0 0,-7-5 0 0 0,-14-5 0 0 0,-35-17 0 0 0,-70-29 0 0 0,-59-22 0 0 0,-32 6 0 0 0,-24 19 0 0 0,-12 16 0 0 0,-1 18 0 0 0,16 16 0 0 0,23 12 0 0 0,24 9 0 0 0,25 5 0 0 0,22 3 0 0 0,18 0 0 0 0,19 1 0 0 0,9-2 0 0 0,-32 0 0 0 0,-34-1 0 0 0,0 0 0 0 0,2 6 0 0 0,18 3 0 0 0,21-2 0 0 0,56-8 0 0 0,64-25 0 0 0,49-16 0 0 0,26-8 0 0 0,11 4 0 0 0,-13 4 0 0 0,-22 7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1:21:00.931"/>
    </inkml:context>
    <inkml:brush xml:id="br0">
      <inkml:brushProperty name="width" value="0.35" units="cm"/>
      <inkml:brushProperty name="height" value="0.35" units="cm"/>
      <inkml:brushProperty name="color" value="#FFFFFF"/>
    </inkml:brush>
  </inkml:definitions>
  <inkml:trace contextRef="#ctx0" brushRef="#br0">15509 10667 16383 0 0,'14'21'0'0'0,"19"29"0"0"0,11 19 0 0 0,11 33 0 0 0,12 14 0 0 0,8 8 0 0 0,-2 5 0 0 0,1-14 0 0 0,-5-11 0 0 0,-1-10 0 0 0,10-6 0 0 0,6-5 0 0 0,-5-8 0 0 0,-1-4 0 0 0,0-7 0 0 0,1-6 0 0 0,1-7 0 0 0,1-5 0 0 0,-6-3 0 0 0,-9-9 0 0 0,-9-3 0 0 0,-6-7 0 0 0,-6-7 0 0 0,12 0 0 0 0,23-3 0 0 0,20-3 0 0 0,21-4 0 0 0,4-10 0 0 0,17-19 0 0 0,4-13 0 0 0,6-6 0 0 0,-9 2 0 0 0,0-6 0 0 0,-10 6 0 0 0,-21 1 0 0 0,-23 0 0 0 0,-12 0 0 0 0,-12 0 0 0 0,-3-2 0 0 0,9-7 0 0 0,-7-4 0 0 0,-8 8 0 0 0,-6 3 0 0 0,2-4 0 0 0,0-3 0 0 0,5-8 0 0 0,-8 0 0 0 0,-18 1 0 0 0,-36 3 0 0 0,-25 3 0 0 0,-20 9 0 0 0,-45 13 0 0 0,-70 9 0 0 0,-55 8 0 0 0,-6 6 0 0 0,30 3 0 0 0,12 2 0 0 0,-5 7 0 0 0,9 3 0 0 0,35 5 0 0 0,21 1 0 0 0,3 4 0 0 0,15-2 0 0 0,12-4 0 0 0,-21 2 0 0 0,-47 12 0 0 0,-32 2 0 0 0,-10 1 0 0 0,-6 3 0 0 0,11-5 0 0 0,32-1 0 0 0,39-5 0 0 0,32-7 0 0 0,20 1 0 0 0,-6 3 0 0 0,4-1 0 0 0,8-5 0 0 0,-12 10 0 0 0,-21 7 0 0 0,-20-2 0 0 0,-4 0 0 0 0,-9 10 0 0 0,-2-2 0 0 0,227-185 0 0 0,169-95 0 0 0,111-21 0 0 0,57 27 0 0 0,32 46 0 0 0,-11 49 0 0 0,-25 40 0 0 0,-22 31 0 0 0,-28 27 0 0 0,-22 21 0 0 0,-28 13 0 0 0,-26 9 0 0 0,-42 3 0 0 0,-51 2 0 0 0,-38 0 0 0 0,-26-2 0 0 0,-16-8 0 0 0,-21-3 0 0 0,-14-8 0 0 0,-15-2 0 0 0,-28 3 0 0 0,-27 11 0 0 0,-31 12 0 0 0,-43 26 0 0 0,-67 36 0 0 0,-76 41 0 0 0,-61 22 0 0 0,-43 24 0 0 0,-19-1 0 0 0,-5-6 0 0 0,19-14 0 0 0,33-10 0 0 0,35-19 0 0 0,45-21 0 0 0,40-18 0 0 0,41-21 0 0 0,24-12 0 0 0,-6 3 0 0 0,-10 8 0 0 0,1-3 0 0 0,-11-3 0 0 0,-7-8 0 0 0,11-9 0 0 0,24-2 0 0 0,20-5 0 0 0,21-5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1:21:00.932"/>
    </inkml:context>
    <inkml:brush xml:id="br0">
      <inkml:brushProperty name="width" value="0.35" units="cm"/>
      <inkml:brushProperty name="height" value="0.35" units="cm"/>
      <inkml:brushProperty name="color" value="#FFFFFF"/>
    </inkml:brush>
  </inkml:definitions>
  <inkml:trace contextRef="#ctx0" brushRef="#br0">19167 11207 6591 0 0,'7'-7'3264'0'0,"3"-10"-800"0"0,-8-1-2048 0 0,-11 2-192 0 0,-26 3-96 0 0,-27 12 0 0 0,-32 6 0 0 0,-28 8 96 0 0,-21 10 64 0 0,-15 1 64 0 0,-16 3-32 0 0,-14 11 64 0 0,-9 7 32 0 0,-7 9 64 0 0,-5 3 0 0 0,-1 5 96 0 0,-1 0 0 0 0,8 3 32 0 0,10-2 32 0 0,16-5-32 0 0,18-12-64 0 0,21-8-64 0 0,28-9-32 0 0,24-10 288 0 0,35-8 96 0 0,40-13-640 0 0,43-7 0 0 0,44-15-64 0 0,31-11-32 0 0,24-6-32 0 0,27-11 32 0 0,20-3-128 0 0,17-7 96 0 0,9 1-32 0 0,13 3 0 0 0,4-3 0 0 0,8 3 0 0 0,-1 3-32 0 0,4-2-32 0 0,-2 1 32 0 0,-5 2 32 0 0,-13 5 32 0 0,-14 3 0 0 0,-20 2-32 0 0,-25 8 0 0 0,-32 11-64 0 0,-58 10 32 0 0,-68 21 32 0 0,-61 16-64 0 0,-55 20 32 0 0,-49 8 32 0 0,-45 11-64 0 0,-35 16 32 0 0,-32 9-32 0 0,-24 11 64 0 0,-17 3-64 0 0,-10 5 32 0 0,-11 7 0 0 0,3-2-64 0 0,3 2 32 0 0,9-5 64 0 0,12 2 0 0 0,24-5 0 0 0,27-12 0 0 0,30-8 64 0 0,27-18 0 0 0,42-14 0 0 0,43-15 64 0 0,35-14-32 0 0,46-18 160 0 0,53-17-224 0 0,45-20-32 0 0,48-20-32 0 0,43-14 64 0 0,38-10 0 0 0,38-7 0 0 0,30-10-32 0 0,21-3 32 0 0,22-7-96 0 0,23 0 32 0 0,15-3 0 0 0,13 2-32 0 0,6-3 32 0 0,-2 3-32 0 0,-11 5 32 0 0,-13 13-32 0 0,-13 6 64 0 0,-24 10 0 0 0,-26 10-32 0 0,-30 8 32 0 0,-40 12-32 0 0,-46 7 32 0 0,-47 16-64 0 0,-56 17 32 0 0,-63 24 0 0 0,-64 14 0 0 0,-53 15 32 0 0,-45 12 0 0 0,-42 10 1792 0 0,-32 13-1312 0 0,-29 5-544 0 0,-31 9-256 0 0,-17 1-64 0 0,-16 3 0 0 0,-12-1 32 0 0,-9 2 32 0 0,3-3 96 0 0,6-4 32 0 0,15-6 0 0 0,24-5 32 0 0,25-10 64 0 0,26-12 32 0 0,39-9 32 0 0,37-16 32 0 0,38-14 0 0 0,38-12 64 0 0,46-16-64 0 0,57-22 0 0 0,51-22 0 0 0,56-17-32 0 0,47-12 32 0 0,35-8 0 0 0,38-11 0 0 0,32-5 0 0 0,30-6-32 0 0,26-1 32 0 0,19-2-32 0 0,10 1 0 0 0,14-2 0 0 0,4 3 0 0 0,0 5-64 0 0,-9 6 96 0 0,-13 11 0 0 0,-20 12 0 0 0,-26 11 0 0 0,-39 9 0 0 0,-47 6-32 0 0,-49 10 32 0 0,-55 11-32 0 0,-58 17 0 0 0,-62 22-32 0 0,-61 17 32 0 0,-58 16 32 0 0,-52 15-32 0 0,-48 16 32 0 0,-45 17-64 0 0,-37 13 32 0 0,-24 8-64 0 0,-23 6 32 0 0,-17 10-32 0 0,-13 4 64 0 0,-6 5 0 0 0,-4 1 32 0 0,6 4-64 0 0,10-3 0 0 0,17-11 32 0 0,32-7-32 0 0,33-12 0 0 0,36-18 32 0 0,39-18 32 0 0,54-23 32 0 0,52-21-32 0 0,43-16 32 0 0,45-19 64 0 0,53-23-96 0 0,47-22 0 0 0,44-24-32 0 0,41-15-32 0 0,41-21 0 0 0,40-14 0 0 0,32-8 96 0 0,25-4-32 0 0,30-7 32 0 0,19-2-32 0 0,19 2-64 0 0,9 3 64 0 0,9 4-32 0 0,-8 2-32 0 0,-6 10 0 0 0,-12 10 32 0 0,-28 18 32 0 0,-29 9 0 0 0,-33 11 0 0 0,-44 19-32 0 0,-48 18 0 0 0,-56 14-64 0 0,-66 25 64 0 0,-65 19 0 0 0,-61 19 32 0 0,-57 24 0 0 0,-51 14-32 0 0,-39 15-32 0 0,-35 12 0 0 0,-26 9 0 0 0,-17 12-32 0 0,-10 7 96 0 0,-5 0-32 0 0,-1-2 32 0 0,8-1-32 0 0,11-4 0 0 0,18-8-32 0 0,17-12 0 0 0,31-9 32 0 0,36-16-32 0 0,41-21 32 0 0,45-22 0 0 0,37-17 32 0 0,42-14 0 0 0,38-15 0 0 0,35-20-32 0 0,43-21 0 0 0,39-23-32 0 0,44-22 0 0 0,41-23 64 0 0,37-13 0 0 0,31-14 0 0 0,28-4 0 0 0,23-5-32 0 0,16 2-32 0 0,17 4 64 0 0,0 6-64 0 0,-1 12 0 0 0,-8 7 0 0 0,-18 8 32 0 0,-19 18 0 0 0,-31 9 32 0 0,-32 19 0 0 0,-48 14-32 0 0,-47 16 0 0 0,-40 13 0 0 0,-43 11 0 0 0,-29 14 0 0 0,-48 14 0 0 0,-47 17 0 0 0,-46 18-32 0 0,-39 14 32 0 0,-42 10 0 0 0,-28 13 0 0 0,-33 13-32 0 0,-21 10 0 0 0,-19 0-32 0 0,-8 2 32 0 0,-1 3 0 0 0,4-4-32 0 0,3-1 32 0 0,12-4 32 0 0,19-8 0 0 0,29-12-32 0 0,26-15 32 0 0,30-13 0 0 0,39-16 0 0 0,38-16 0 0 0,44-20 64 0 0,55-25-96 0 0,58-31 32 0 0,55-21 32 0 0,54-21 32 0 0,42-15-64 0 0,37-12 0 0 0,34-7-64 0 0,29-10 32 0 0,20-4 0 0 0,12 0 32 0 0,7 3 64 0 0,2 10-32 0 0,-7 5 32 0 0,-11 9 0 0 0,-24 9-32 0 0,-28 15 0 0 0,-38 16-32 0 0,-51 18 0 0 0,-57 13 0 0 0,-48 19 32 0 0,-53 14-64 0 0,-49 15 0 0 0,-57 13 0 0 0,-49 17 0 0 0,-51 17 0 0 0,-43 19 32 0 0,-34 12 0 0 0,-27 12 0 0 0,-16 4 0 0 0,-11 5 0 0 0,-10-1 1760 0 0,2 3-1248 0 0,6-4-576 0 0,15-5-224 0 0,16-5-32 0 0,29-13 0 0 0,29-5 64 0 0,26-16 32 0 0,40-11 32 0 0,40-15 32 0 0,35-12 64 0 0,31-18 64 0 0,32-10-32 0 0,35-18 64 0 0,37-26-64 0 0,37-19 0 0 0,41-19 0 0 0,41-16 32 0 0,41-11 0 0 0,28-1 0 0 0,30-2 32 0 0,19-2 32 0 0,11-2 0 0 0,4-2 32 0 0,1 6-64 0 0,-9 9 0 0 0,-18 9-32 0 0,-36 14 32 0 0,-28 14 0 0 0,-45 12 32 0 0,-42 17 0 0 0,-49 22-64 0 0,-66 21 0 0 0,-62 25 0 0 0,-57 22-64 0 0,-53 18 64 0 0,-40 17-32 0 0,-35 10 0 0 0,-26 10 64 0 0,-10 8 32 0 0,-9 7 32 0 0,-4 5-32 0 0,-3-5-32 0 0,12-2 0 0 0,12-5-32 0 0,23-9 32 0 0,24-13 0 0 0,29-16 0 0 0,33-20 32 0 0,36-19 64 0 0,45-15-96 0 0,44-18 32 0 0,41-30 32 0 0,48-25-64 0 0,49-24 32 0 0,42-12-96 0 0,39-13 64 0 0,36-10-32 0 0,31-7 64 0 0,21-4 0 0 0,21-2-32 0 0,9 6 32 0 0,3 10 0 0 0,-2 8-32 0 0,-3 9 32 0 0,-18 5-32 0 0,-21 11 0 0 0,-35 12 0 0 0,-42 16-32 0 0,-45 17 32 0 0,-69 20-64 0 0,-66 28 64 0 0,-71 17-32 0 0,-59 17 32 0 0,-50 22-32 0 0,-39 12 0 0 0,-32 13 0 0 0,-24 5 32 0 0,-16 5 0 0 0,-1 6 32 0 0,-2-2-32 0 0,6-5 0 0 0,8-8 32 0 0,23-5 0 0 0,19-12-32 0 0,27-13 32 0 0,42-11-32 0 0,42-14 32 0 0,33-16 0 0 0,33-18 0 0 0,46-26 0 0 0,47-31 0 0 0,44-21-32 0 0,51-20-32 0 0,38-16 64 0 0,39-19 0 0 0,34-9-32 0 0,24-3 32 0 0,16 0-32 0 0,17 10 0 0 0,-1 4-32 0 0,-2 9 0 0 0,-17 10 32 0 0,-20 8-32 0 0,-34 13 32 0 0,-41 14 0 0 0,-45 18 0 0 0,-54 18 32 0 0,-70 21 0 0 0,-72 20-64 0 0,-63 22 32 0 0,-54 20 0 0 0,-40 15 0 0 0,-32 12 0 0 0,-26 12-32 0 0,-15 13 32 0 0,-2 3-64 0 0,-1 4 32 0 0,5-2 64 0 0,17-6 0 0 0,17-12 0 0 0,23-15-32 0 0,29-13 32 0 0,34-11 0 0 0,37-13 0 0 0,40-20 0 0 0,50-28-32 0 0,44-25 0 0 0,49-22 32 0 0,50-22 0 0 0,43-19 0 0 0,37-7-64 0 0,30-6 0 0 0,27-6 32 0 0,22-4-32 0 0,7 4-32 0 0,8 8 64 0 0,-10 9 32 0 0,-15 7-32 0 0,-23 12 32 0 0,-30 13-64 0 0,-35 18 64 0 0,-67 24-32 0 0,-73 24-32 0 0,-69 20 32 0 0,-55 20 0 0 0,-47 18 32 0 0,-42 14 0 0 0,-31 9-32 0 0,-15 12 0 0 0,-10 5 32 0 0,-6 0-32 0 0,3-2 0 0 0,8-3 0 0 0,16-10 32 0 0,17-12-32 0 0,22-10 32 0 0,35-15-32 0 0,34-16 64 0 0,31-12 0 0 0,28-16 160 0 0,37-22-160 0 0,43-21-32 0 0,44-18 0 0 0,40-19-32 0 0,28-11-32 0 0,26-3-32 0 0,20-8 32 0 0,21 0 0 0 0,11 4 0 0 0,4 3 0 0 0,-8 4 32 0 0,-11 11 32 0 0,-20 5-32 0 0,-26 14 32 0 0,-32 12 0 0 0,-31 13-32 0 0,-38 14 0 0 0,-42 16 0 0 0,-45 18-32 0 0,-45 19 32 0 0,-38 20 0 0 0,-34 8 0 0 0,-21 8 32 0 0,-16 6 0 0 0,-5 6 0 0 0,2-4 0 0 0,5-1-32 0 0,5-6 0 0 0,13-7 0 0 0,12-7-32 0 0,26-13 64 0 0,28-13 0 0 0,23-11 0 0 0,39-23 96 0 0,48-25-128 0 0,42-14-32 0 0,42-20 0 0 0,39-13 32 0 0,26-8 0 0 0,27-10 0 0 0,19-4 32 0 0,8 3-32 0 0,5 2-32 0 0,-1 4 32 0 0,-8 10 0 0 0,-19 12 0 0 0,-34 17 32 0 0,-38 12-32 0 0,-30 11 0 0 0,-46 11-32 0 0,-50 23 32 0 0,-45 17 0 0 0,-49 20 0 0 0,-43 16-32 0 0,-31 13 0 0 0,-21 8 32 0 0,-13 4 0 0 0,-6 4 32 0 0,-1-1 32 0 0,1 1-32 0 0,8-2 0 0 0,13-7-32 0 0,17-10 0 0 0,18-10 0 0 0,29-14 0 0 0,30-8 0 0 0,46-25-32 0 0,54-20 32 0 0,62-23-32 0 0,56-14 0 0 0,43-12-32 0 0,45-11 64 0 0,36-8 0 0 0,26-4 32 0 0,25-4 0 0 0,280-28 128 0 0,78 3-128 0 0,-43 29 0 0 0,-111 28-32 0 0,-133 23 0 0 0,-127 23-32 0 0,-105 20 0 0 0,-95 22 0 0 0,-75 20-32 0 0,-67 20 64 0 0,-50 20 32 0 0,-47 15-32 0 0,-40 9 0 0 0,-34 6-32 0 0,-27 10 32 0 0,-25 10-32 0 0,-13 9 0 0 0,-12 6 32 0 0,-3 4 32 0 0,-3 3 0 0 0,10 1 0 0 0,15-7-32 0 0,21-10 0 0 0,23-9 0 0 0,32-15 0 0 0,33-14 32 0 0,39-20-32 0 0,45-19 32 0 0,47-14 0 0 0,47-18 0 0 0,52-23 32 0 0,61-22-64 0 0,54-24 32 0 0,50-15 0 0 0,46-14 0 0 0,42-12 0 0 0,34-16-32 0 0,31-7 32 0 0,31-2 0 0 0,27 0-32 0 0,26 2 32 0 0,14 2-32 0 0,14 2 32 0 0,3 10-32 0 0,-1 2 32 0 0,-5 8 0 0 0,-13 8 0 0 0,-19 7-32 0 0,-30 12 0 0 0,-34 7 32 0 0,-40 7-32 0 0,-41 10 0 0 0,-49 6 0 0 0,-54 6-32 0 0,-44 3 0 0 0,-48 9-32 0 0,-55 10 32 0 0,-57 16 0 0 0,-54 17 32 0 0,-51 6 0 0 0,-49 8-32 0 0,-45 14 32 0 0,-43 7-32 0 0,-36 4 32 0 0,-31 1 0 0 0,-18 5 0 0 0,-15 1-64 0 0,-11-2 32 0 0,-6 4 0 0 0,2 0 0 0 0,8-4 32 0 0,9-3 0 0 0,14-4 0 0 0,30-2 0 0 0,32-9-32 0 0,34-10 32 0 0,37-10 0 0 0,47-14-32 0 0,49-15 32 0 0,44-12 32 0 0,47-16-64 0 0,61-22 32 0 0,59-21-32 0 0,61-17 0 0 0,53-14 0 0 0,52-7 64 0 0,45-4 0 0 0,39-2 0 0 0,30-1-32 0 0,35 2 0 0 0,24 7 0 0 0,22 3 64 0 0,17 1-64 0 0,17-1 32 0 0,11 5-32 0 0,9 1 0 0 0,1 5 32 0 0,-9 6-32 0 0,-6 0 64 0 0,-20 2-32 0 0,-20 4 0 0 0,-26 11-32 0 0,-37 6 32 0 0,-39 9-32 0 0,-37 8 32 0 0,-46 9 0 0 0,-49-2-32 0 0,-50 1 32 0 0,-48 10-32 0 0,-46 5 0 0 0,-60 8 0 0 0,-54 10 0 0 0,-58 15 0 0 0,-50 9 32 0 0,-51 3-32 0 0,-42 7-32 0 0,-40 9 32 0 0,-30 0-32 0 0,-20 3 0 0 0,-27 4-32 0 0,-17-3 32 0 0,-12 1 0 0 0,-4 2-32 0 0,-2 4 32 0 0,1 2 0 0 0,1-4-32 0 0,9-1 64 0 0,4 1-32 0 0,15 2 32 0 0,18 2 0 0 0,16-4 0 0 0,19-2-32 0 0,26 2 32 0 0,31-5 0 0 0,35-7 0 0 0,32-15 0 0 0,45-7 0 0 0,45-11-32 0 0,36-10 64 0 0,56-9 32 0 0,61-13-64 0 0,61-13 0 0 0,51-17 0 0 0,52-11 0 0 0,49-5 0 0 0,40-8 32 0 0,30-2-32 0 0,25-4 32 0 0,26 1-64 0 0,23 4 64 0 0,16 5-32 0 0,3-3 32 0 0,5 2 0 0 0,-4 2 0 0 0,-1 10 0 0 0,-4 6-64 0 0,-14 1 64 0 0,-17 7 0 0 0,-13 1 0 0 0,-26 5 0 0 0,-18-1 0 0 0,-28 4 0 0 0,-26 5 0 0 0,-29 5 0 0 0,-38 4-32 0 0,-39-5 32 0 0,-37 0 0 0 0,-31 2 32 0 0,-50 9-32 0 0,-60 4-32 0 0,-53 9-32 0 0,-49 1 0 0 0,-44 6 32 0 0,-35 6 0 0 0,-32-1-32 0 0,-24 1 0 0 0,-17 4 0 0 0,-24 3 0 0 0,-17 4 0 0 0,-17 1 32 0 0,-14 2-32 0 0,-11 1 32 0 0,-14 0 0 0 0,-6 7-32 0 0,-9 3 32 0 0,0-1-32 0 0,2 5 32 0 0,5 0 0 0 0,11 5-32 0 0,13-1 0 0 0,19-4 0 0 0,25-4 0 0 0,32-4 0 0 0,35-3 32 0 0,41-10-32 0 0,40-10 0 0 0,43-2 32 0 0,43-13 0 0 0,50-7 0 0 0,66-12 32 0 0,55-11-32 0 0,56-9 0 0 0,46-7 0 0 0,40-5 0 0 0,37-2 32 0 0,31 0-32 0 0,27-1 0 0 0,23 1-32 0 0,23-7 32 0 0,18 5-32 0 0,15 3 0 0 0,9 2 32 0 0,5 8 0 0 0,2 2 32 0 0,1 6 0 0 0,-8 7 32 0 0,-18 7 0 0 0,-11 4-32 0 0,-23 12 0 0 0,-22 3 0 0 0,-20 8-32 0 0,-21 1 32 0 0,-26-2-32 0 0,-31 2-32 0 0,-28-1 0 0 0,-29-4-64 0 0,-45-4 96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1:21:00.933"/>
    </inkml:context>
    <inkml:brush xml:id="br0">
      <inkml:brushProperty name="width" value="0.35" units="cm"/>
      <inkml:brushProperty name="height" value="0.35" units="cm"/>
      <inkml:brushProperty name="color" value="#FFFFFF"/>
    </inkml:brush>
  </inkml:definitions>
  <inkml:trace contextRef="#ctx0" brushRef="#br0">17955 11624 24735 0 0,'-85'7'0'0'0,"-84"9"64"0"0,-77 10-64 0 0,-60 6-256 0 0,-41 6 448 0 0,-26 3-384 0 0,-6 1 192 0 0,6 2 96 0 0,16-1-160 0 0,20 0-32 0 0,24 0 320 0 0,31-1-288 0 0,42-7 64 0 0,33-3-32 0 0,45-6 96 0 0,44-9-256 0 0,33-6 384 0 0,40-5-320 0 0,54-4 32 0 0,55-9 192 0 0,45-11-32 0 0,45-9-192 0 0,40-7 224 0 0,43-5-160 0 0,30-2-640 0 0,34-2 992 0 0,29-8 160 0 0,22-2-352 0 0,21 1-3008 0 0,26 2 11552 0 0,14 3-14336 0 0,16 9 5696 0 0,5 4 64 0 0,-1 1 96 0 0,-3 6-288 0 0,-4 0 96 0 0,-5 5 256 0 0,-2 7-352 0 0,-10-2 160 0 0,-17 2 64 0 0,-19 4-96 0 0,-17 3 0 0 0,-19 4 0 0 0,-18 2 128 0 0,-21 1-160 0 0,-25 2 0 0 0,-24-1 128 0 0,-34 1-128 0 0,-31 7 32 0 0,-41 2 0 0 0,-37-1 0 0 0,-29-2 0 0 0,-36-1-1888 0 0,-24-3 1888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1:21:00.934"/>
    </inkml:context>
    <inkml:brush xml:id="br0">
      <inkml:brushProperty name="width" value="0.35" units="cm"/>
      <inkml:brushProperty name="height" value="0.35" units="cm"/>
      <inkml:brushProperty name="color" value="#FFFFFF"/>
    </inkml:brush>
  </inkml:definitions>
  <inkml:trace contextRef="#ctx0" brushRef="#br0">16065 12545 23647 0 0,'-28'0'1184'0'0,"-45"7"-608"0"0,-45 2-288 0 0,-38 0-160 0 0,-20 6-32 0 0,-9-1-64 0 0,-1-2 0 0 0,17-3-32 0 0,30-3 32 0 0,32-3-32 0 0,48-8-64 0 0,55-5 64 0 0,56-6-32 0 0,49-8 32 0 0,34 0 0 0 0,30-3 0 0 0,29 3 32 0 0,17-1 0 0 0,15 3 0 0 0,18-1-32 0 0,11 3 0 0 0,10 5 0 0 0,10-2 0 0 0,8 1 0 0 0,5 5 0 0 0,3 3 0 0 0,1-4 0 0 0,-6 0 0 0 0,-3 3-32 0 0,-7 2 32 0 0,-8-5 0 0 0,-7 0-32 0 0,-13 2 0 0 0,-13 3 32 0 0,-12 2-32 0 0,-15-4 0 0 0,-14-2 32 0 0,-13 2-32 0 0,-23 2 0 0 0,-16 2 0 0 0,-20 3-64 0 0,-22 0 0 0 0,-21 2 32 0 0,-18 0-32 0 0,-33 1-704 0 0,-42-1 704 0 0,-47 0-32 0 0,-42 1 0 0 0,-31-1-32 0 0,-28 0 32 0 0,-29 0 0 0 0,-18 0-32 0 0,-7 0 32 0 0,-11 0 0 0 0,-8 0 0 0 0,-7 0 32 0 0,-4 0 0 0 0,-4 7-32 0 0,0 2 32 0 0,-1 0 32 0 0,7-1 0 0 0,3-3 32 0 0,14 5 32 0 0,11 1 0 0 0,13-1-32 0 0,20-3 32 0 0,21-2 0 0 0,23-2-32 0 0,28-2 32 0 0,26 6 0 0 0,21 2-32 0 0,13 0-128 0 0,23-2-288 0 0,45-10 384 0 0,40-3 32 0 0,39-9-32 0 0,38-1 32 0 0,25 2-32 0 0,20-4 32 0 0,23 2 32 0 0,11-5-32 0 0,13 3 32 0 0,9 3 0 0 0,8-2 0 0 0,12 1 0 0 0,5-3 32 0 0,0 2-32 0 0,-2 3 0 0 0,-1 4 0 0 0,-4 4 0 0 0,-1-4 0 0 0,-9-1 0 0 0,-10 2 0 0 0,-9 3 32 0 0,-8 2-32 0 0,-13 1 32 0 0,-11 2-32 0 0,-26 1 32 0 0,-26 7-32 0 0,-30 3 0 0 0,-26-1 0 0 0,-21-1 32 0 0,-14-3-32 0 0,-23-1 0 0 0,-36-2 32 0 0,-45 5-32 0 0,-41 3-32 0 0,-40-2-64 0 0,-32-1 64 0 0,-23-2 32 0 0,-28-2 0 0 0,-19-2 0 0 0,-12 0 0 0 0,-12 6 0 0 0,-19 2 0 0 0,-10-1 0 0 0,-5-1-32 0 0,4-2 32 0 0,4 5-32 0 0,1 1 32 0 0,7-1-32 0 0,15 4-32 0 0,18 0 32 0 0,23 5-32 0 0,21-1 96 0 0,31-4 0 0 0,31-3 32 0 0,32 2-32 0 0,27 0-32 0 0,42-3 160 0 0,49-3-224 0 0,52-2 0 0 0,42-3 64 0 0,41-1 32 0 0,29-8-32 0 0,29-3 32 0 0,22 1 0 0 0,22 1 0 0 0,19 2-32 0 0,14 3 0 0 0,9 1 32 0 0,4 1-64 0 0,10 1 64 0 0,2 0-64 0 0,7 1 64 0 0,6-1-32 0 0,-1 1 32 0 0,-5-1 0 0 0,-6 7 0 0 0,-6 2 0 0 0,-10 0 0 0 0,-13-1 0 0 0,-18 4 0 0 0,-17 0 0 0 0,-22-1-32 0 0,-20 4 32 0 0,-22-1-32 0 0,-20-2 32 0 0,-30-3-32 0 0,-30-4 32 0 0,-23-2-32 0 0,-26 5 0 0 0,-12 2 0 0 0,-21-2 0 0 0,-19-1 32 0 0,-23-3-32 0 0,-36-1 0 0 0,-35-2-32 0 0,-36 0 32 0 0,-30-1 32 0 0,-30-1-32 0 0,-32 1-64 0 0,-26 0 32 0 0,-20-1 32 0 0,-20 1 0 0 0,-17 0-32 0 0,-12 0 64 0 0,-2 7-32 0 0,-1 2-32 0 0,4 0 32 0 0,1 6 32 0 0,11-1 0 0 0,17-2-32 0 0,15 4-32 0 0,19-1 32 0 0,25 5-64 0 0,24-2 64 0 0,33-4 0 0 0,39-4 0 0 0,36-4 0 0 0,42-2 192 0 0,45-3-192 0 0,53-1 32 0 0,47-1 32 0 0,45-7-96 0 0,42-2 64 0 0,27-7-32 0 0,21 0-32 0 0,23 3 64 0 0,12-4-32 0 0,11 2-64 0 0,10 3 64 0 0,7-3 32 0 0,4 1-64 0 0,3 4 32 0 0,1 3 32 0 0,0 2 32 0 0,-8 4-32 0 0,-9 1 0 0 0,-10 8 0 0 0,-15 3 0 0 0,-14 0 0 0 0,-20-3 0 0 0,-18-1-32 0 0,-22 5 32 0 0,-27 0 0 0 0,-32-1-32 0 0,-29-3 0 0 0,-22-2 32 0 0,-23 5-32 0 0,-26 0 0 0 0,-37 7 0 0 0,-44-1 0 0 0,-46-2 32 0 0,-33 3 0 0 0,-34-2-32 0 0,-30-2 0 0 0,-23-4 0 0 0,-21-4 0 0 0,-17-2-96 0 0,-14 5 64 0 0,-7 1 32 0 0,-5 0 0 0 0,-2-3 32 0 0,7-2-32 0 0,4 6-32 0 0,6 1 32 0 0,17-2 0 0 0,16 5-64 0 0,22 1-32 0 0,21 3 64 0 0,31 0 32 0 0,36-3 0 0 0,36-5 0 0 0,26-4 32 0 0,33-2 96 0 0,52-3-96 0 0,52-8 0 0 0,43-3-64 0 0,39 0 64 0 0,30-5 0 0 0,27 0 0 0 0,21-4 0 0 0,16 0 32 0 0,8-3 0 0 0,6 2 0 0 0,7 5 0 0 0,3-3 32 0 0,6 2-64 0 0,-1 4 0 0 0,-4 4 0 0 0,-12 3 32 0 0,-13 2 0 0 0,-19 3-32 0 0,-20 0-32 0 0,-15 0 32 0 0,-25 1 0 0 0,-33 7 0 0 0,-31 2-32 0 0,-26-1 32 0 0,-17-1 0 0 0,-24 4 0 0 0,-33 1-32 0 0,-43-3 32 0 0,-42 5 32 0 0,-42 0-32 0 0,-41-4 0 0 0,-33 5 0 0 0,-32-1-64 0 0,-25 4 32 0 0,-18-2 0 0 0,-17-2 32 0 0,-8 2-32 0 0,-2-2 0 0 0,-6 4-32 0 0,9-1-32 0 0,13 3 64 0 0,14 6-64 0 0,18-3 64 0 0,25 2 0 0 0,30-3-32 0 0,37-6 32 0 0,32-5 0 0 0,38 1-32 0 0,29 0-32 0 0,40-10 128 0 0,46-13-32 0 0,47-4 0 0 0,48-8 32 0 0,41-6-32 0 0,35-5 0 0 0,28 2 32 0 0,27-1-96 0 0,20 6 64 0 0,22 0 32 0 0,19 4-32 0 0,14-1 32 0 0,8 4 0 0 0,6 4-32 0 0,1 6 0 0 0,2 3 32 0 0,-1-3-32 0 0,-8-1 0 0 0,-11 1 32 0 0,-16 3-32 0 0,-10 2 0 0 0,-20 1-32 0 0,-20 2 32 0 0,-25 1-32 0 0,-29-7 0 0 0,-35-2 32 0 0,-30 1-32 0 0,-30 1 64 0 0,-41 2-32 0 0,-58 2-32 0 0,-65 1 0 0 0,-57 2 32 0 0,-58 0-64 0 0,-48 0 32 0 0,-42 0 0 0 0,-33 1 0 0 0,-21-1-32 0 0,-20 0 32 0 0,-15 1 0 0 0,-11-1 32 0 0,1 0-32 0 0,6 0 0 0 0,7 0-32 0 0,23 0 32 0 0,23 0 0 0 0,30 7-32 0 0,34 2 32 0 0,43 0 32 0 0,49-2 0 0 0,44-2 64 0 0,32-2-32 0 0,36-1-32 0 0,25-8 0 0 0,36-4-64 0 0,42-6 32 0 0,39-1 0 0 0,36-4 32 0 0,31-7 32 0 0,29 3-64 0 0,22-2 64 0 0,23-4-32 0 0,20 4 32 0 0,21-1-32 0 0,12 5-32 0 0,12-1-32 0 0,9 3 64 0 0,1 6 0 0 0,-5 5 32 0 0,-7 4-32 0 0,-12-3 32 0 0,-15-1-32 0 0,-12 1 0 0 0,-24 3 0 0 0,-25 2 0 0 0,-35 2 0 0 0,-36 1 0 0 0,-35 1-64 0 0,-30 0 64 0 0,-36 0 0 0 0,-55 1 0 0 0,-53-8-64 0 0,-60-2 32 0 0,-50 0 0 0 0,-47 2 32 0 0,-42 2-32 0 0,-33 2 0 0 0,-31 1 0 0 0,-31 1 32 0 0,-18 1-64 0 0,-16 1 0 0 0,-6-1 0 0 0,1 0 0 0 0,4 1 0 0 0,19-1 0 0 0,22 0-32 0 0,30 0 32 0 0,32 0 0 0 0,52 0 32 0 0,52 0 0 0 0,49 0 0 0 0,55 0 32 0 0,69 0-32 0 0,64 0 32 0 0,66 0-32 0 0,47-7 64 0 0,45-2-96 0 0,36-7 64 0 0,25-1 0 0 0,22 3 0 0 0,18-4-32 0 0,20 2 0 0 0,8 3 32 0 0,11 4 0 0 0,8 4-32 0 0,1 9 0 0 0,1 5 32 0 0,-4 0 0 0 0,-14-2 32 0 0,-15 6 0 0 0,-22 1-32 0 0,-21-3 0 0 0,-23-3 32 0 0,-28-2-64 0 0,-41-3 32 0 0,-45-2 0 0 0,-42-1 0 0 0,-60-7 64 0 0,-72-3-96 0 0,-69-7 0 0 0,-60 0-32 0 0,-53-4 32 0 0,-48 1-32 0 0,-37-3 0 0 0,-32 2 32 0 0,-32 5-32 0 0,-26-1 0 0 0,-18 1 32 0 0,-20-3-32 0 0,-8 1 32 0 0,-9 4-32 0 0,-1 5 0 0 0,4-4 0 0 0,11 0 0 0 0,22 3-32 0 0,23 3 32 0 0,25 3-32 0 0,32 1 32 0 0,34 3-32 0 0,45-1 32 0 0,49 2 0 0 0,51-1-32 0 0,50-6 64 0 0,46-3 0 0 0,61 0 32 0 0,55-5 0 0 0,51 0-32 0 0,41-5 0 0 0,41 0 32 0 0,36-2 0 0 0,34-6-64 0 0,27 2 64 0 0,26 5 0 0 0,21-1 0 0 0,22 4 0 0 0,19 3 0 0 0,7 6 0 0 0,7-4 0 0 0,5 0-32 0 0,5 2 32 0 0,2 4 0 0 0,-5 8-32 0 0,-9 6 32 0 0,-16 0 0 0 0,-17-1 0 0 0,-14-2 0 0 0,-25-1-32 0 0,-26-2 32 0 0,-29-1-32 0 0,-32 0 0 0 0,-44-2 0 0 0,-48 1 0 0 0,-42 0 0 0 0,-46-1-32 0 0,-42 1 32 0 0,-50-7-32 0 0,-262-17-128 0 0,-143-10 96 0 0,-69-1 0 0 0,-26 0-32 0 0,0 4 64 0 0,13 9 0 0 0,9 8 0 0 0,7 6-32 0 0,4 4 64 0 0,9 3-64 0 0,10 2 32 0 0,9 8 0 0 0,13 2 32 0 0,22-1-32 0 0,28-2 0 0 0,33-2-32 0 0,39 5 32 0 0,40 0 32 0 0,50-2-32 0 0,52-1 64 0 0,52-4-32 0 0,50-8 32 0 0,47-4 0 0 0,53-1-32 0 0,59-5 32 0 0,54-8-32 0 0,49 0-32 0 0,44-4 32 0 0,35-3 0 0 0,32-5 0 0 0,31-4 0 0 0,26 6 0 0 0,19 0 0 0 0,19-1 0 0 0,23 5 0 0 0,14 0 0 0 0,15 5 32 0 0,11 6 0 0 0,2 6 32 0 0,3 6-32 0 0,-3 2-32 0 0,-7 3 32 0 0,-6 8 0 0 0,-12 2-32 0 0,-22 0 32 0 0,-21 6 0 0 0,-24-1 0 0 0,-30 5 32 0 0,-34-2-64 0 0,-44-3 64 0 0,-50-4-64 0 0,-49-5 32 0 0,-43-3 0 0 0,-52-1-32 0 0,-63-2 0 0 0,-71-8 0 0 0,-63-2 0 0 0,-56 0 0 0 0,-56-5-32 0 0,-48 0-32 0 0,-41-4 64 0 0,-39 0 0 0 0,-32-3 0 0 0,-28 2-32 0 0,-22 5-32 0 0,-24 4 32 0 0,-18 5 0 0 0,-15 3 32 0 0,-1 2-32 0 0,-3 1 32 0 0,11 8-32 0 0,10 2 0 0 0,21 0 0 0 0,30 5 0 0 0,38 0 0 0 0,40-3-32 0 0,43-3 64 0 0,51-3-32 0 0,60-3 32 0 0,63-1 32 0 0,79-2 0 0 0,83-8-32 0 0,78-9 0 0 0,67-9 32 0 0,53-7-32 0 0,50-5 0 0 0,39-3 0 0 0,35-2 0 0 0,34 0-32 0 0,27 6 32 0 0,20 4 0 0 0,19-1 32 0 0,17 6 0 0 0,11 8-32 0 0,14 7 0 0 0,7-1 0 0 0,1 8 32 0 0,-1 6 0 0 0,-10 3 32 0 0,-12 0-32 0 0,-19 8 0 0 0,-25 1-32 0 0,-24-1 32 0 0,-35 4 0 0 0,-33 0-32 0 0,-41-2 32 0 0,-38-4 0 0 0,-51-4-32 0 0,-49-1-32 0 0,-54 4 32 0 0,-69 1 32 0 0,-63-7-32 0 0,-65-5 0 0 0,-68-2 0 0 0,-59 1-32 0 0,-51-7 32 0 0,-53-1 0 0 0,-43-6 0 0 0,-40 0-32 0 0,-38-3-64 0 0,-31 1 32 0 0,-28 4 32 0 0,-22 5 0 0 0,-17 5 0 0 0,-10 9 0 0 0,-5 6 0 0 0,5 0-32 0 0,10 6 32 0 0,17 0-32 0 0,24-2 0 0 0,40-3 0 0 0,45-4 0 0 0,50-2 32 0 0,56-3 0 0 0,57-1 0 0 0,70 0 0 0 0,63-1 32 0 0,64 1 32 0 0,68-8 0 0 0,57-9-32 0 0,57-8 32 0 0,55-8-32 0 0,50-5 0 0 0,40-3 0 0 0,43-2 0 0 0,35 0 0 0 0,27 0 0 0 0,26 0 0 0 0,25 7 0 0 0,24 4 0 0 0,17-1 32 0 0,18 5 0 0 0,10 8 0 0 0,9 7 0 0 0,1 6 0 0 0,-3 4-32 0 0,-4 3 64 0 0,-12 8-32 0 0,-14 2-32 0 0,-25 8 32 0 0,-28 0 0 0 0,-25-3 0 0 0,-31 3 0 0 0,-39-2 0 0 0,-41-3 0 0 0,-49 3-32 0 0,-54-1 32 0 0,-60-3-96 0 0,-73-11 64 0 0,-76-5-32 0 0,-78-3 0 0 0,-65-6 32 0 0,-62-2-64 0 0,-51 3 32 0 0,-43-5 32 0 0,-31 1-64 0 0,-35 3 32 0 0,-23-3 0 0 0,-28 1 0 0 0,-19 3-32 0 0,-10 4 64 0 0,-12 10-64 0 0,-3 5-32 0 0,1 1 64 0 0,11 6-32 0 0,20 1-32 0 0,22-2 32 0 0,34-4 32 0 0,39 5 0 0 0,51-1 0 0 0,55-3 0 0 0,61-2 32 0 0,61-3 0 0 0,51-10 32 0 0,59-3-64 0 0,66-8 0 0 0,58-8 0 0 0,60 0 32 0 0,49-3 0 0 0,36-4 32 0 0,37-4 0 0 0,33-2 0 0 0,29 4 0 0 0,26 1-32 0 0,24 6-32 0 0,21 0 64 0 0,21 5-32 0 0,13 6 32 0 0,11 5 0 0 0,11 5 0 0 0,-1 2 0 0 0,-4 10 0 0 0,-14 3 0 0 0,-15 7-32 0 0,-22 1 0 0 0,-19 4 0 0 0,-31-1 64 0 0,-44 2 0 0 0,-44-2 0 0 0,-51-5-32 0 0,-51 1-32 0 0,-80-1-64 0 0,-87-11 32 0 0,-81-6 32 0 0,-75-3-32 0 0,-63-1 0 0 0,-54-6-32 0 0,-49-2 32 0 0,-37 1 32 0 0,-31 4-32 0 0,-32-5-32 0 0,-17 0 32 0 0,-17 2 0 0 0,-11 4-32 0 0,-8 9 32 0 0,2 5-32 0 0,7 0 32 0 0,16 0 0 0 0,17 6-32 0 0,29 0-32 0 0,29-2 64 0 0,40-2-32 0 0,45-4 32 0 0,54-2 0 0 0,55 6 32 0 0,56 0 0 0 0,52-7 32 0 0,62-5-32 0 0,65-8 0 0 0,62-10-32 0 0,57-8 0 0 0,51-7 0 0 0,40-3 32 0 0,36 4-32 0 0,32 1 32 0 0,28 0-64 0 0,25-2 64 0 0,22-2-32 0 0,22 6 32 0 0,12 1 32 0 0,12 6 0 0 0,10 0 0 0 0,7 4 0 0 0,-3 6 0 0 0,-7-1 0 0 0,-14 1-32 0 0,-17 4 0 0 0,-22 3 32 0 0,-27 4 0 0 0,-26 2 32 0 0,-41 1-32 0 0,-43 8 32 0 0,-49 3-32 0 0,-46 0-32 0 0,-49-9 0 0 0,-64-5-32 0 0,-67-1 32 0 0,-72-1-64 0 0,-62 2 0 0 0,-54 1 0 0 0,-54 1-32 0 0,-38 8-32 0 0,-39 3 32 0 0,-30 0 32 0 0,-31-2-32 0 0,-23 5 32 0 0,-17 1 0 0 0,-18 5-64 0 0,-8 7 64 0 0,6-2 0 0 0,3 3-32 0 0,11 4 0 0 0,24-3 32 0 0,29 1 64 0 0,32-4 0 0 0,36 0-32 0 0,46-3 32 0 0,56-6-32 0 0,61-5 32 0 0,50-4 32 0 0,67-3 0 0 0,77-3 0 0 0,62 0-32 0 0,57-1 0 0 0,54 0 0 0 0,42 0 32 0 0,36-7-32 0 0,34-2 0 0 0,28 1 0 0 0,26 2 32 0 0,21 1 0 0 0,22 3 0 0 0,20 2 0 0 0,13 0 0 0 0,17 1 0 0 0,7 0 0 0 0,10 1-64 0 0,0 6 32 0 0,-9 3 64 0 0,-7 6-32 0 0,-12 1 32 0 0,-18 4-32 0 0,-26-1 0 0 0,-26 3 32 0 0,-34-3-64 0 0,-34 3 0 0 0,-42-3 0 0 0,-45-4 32 0 0,-47 1 0 0 0,-46-2 0 0 0,-52-3 32 0 0,-47-4-32 0 0,-51-3-96 0 0,-56-2 64 0 0,-51-3 0 0 0,-54-7 0 0 0,-45-3-32 0 0,-34 0 32 0 0,-30 2 32 0 0,-28 3-64 0 0,-18 1 0 0 0,-8 9 32 0 0,-2 4-32 0 0,9 0 0 0 0,11-2 0 0 0,26-1 0 0 0,35-3 32 0 0,49 0 0 0 0,54-3 32 0 0,47 1 0 0 0,43 5-32 0 0,41 3 64 0 0,46 0 0 0 0,56-2-32 0 0,51-2 0 0 0,54-2-32 0 0,46-2 64 0 0,42-7-64 0 0,32-3 32 0 0,22-1 0 0 0,21 3 0 0 0,22 1 0 0 0,14 3 0 0 0,6 1 0 0 0,2 1 0 0 0,-1 8 0 0 0,-2 3-32 0 0,-17-1 32 0 0,-20 6 0 0 0,-27 0 0 0 0,-31 4 0 0 0,-30-1 0 0 0,-37-3-32 0 0,-42-4 0 0 0,-43-5 32 0 0,-38-2 0 0 0,-42 4-32 0 0,-52 2 0 0 0,-61-2 32 0 0,-56-2-32 0 0,-43-1 32 0 0,-45 4-32 0 0,-37 2 0 0 0,-27-2 32 0 0,-18-2 0 0 0,-9-2-64 0 0,-5-2 32 0 0,7-2-32 0 0,10-1 0 0 0,18 0 32 0 0,19 0-64 0 0,29 6 64 0 0,38 3-32 0 0,42 0 0 0 0,37-2 32 0 0,42-2 0 0 0,59-2 0 0 0,58-1 0 0 0,54 6 0 0 0,42 1 32 0 0,45 0-32 0 0,37-2 0 0 0,28-3 0 0 0,17-1 32 0 0,18-1 0 0 0,14-2 0 0 0,3 7-32 0 0,3 2 0 0 0,-3 0 0 0 0,-13-2 32 0 0,-23-3 0 0 0,-25-1-32 0 0,-27-1 0 0 0,-39-1 0 0 0,-38-1 32 0 0,-38-1 32 0 0,-45 1-96 0 0,-49 0 0 0 0,-63-8 32 0 0,-60-1 32 0 0,-55-8-32 0 0,-43 1 0 0 0,-37 2 0 0 0,-34 3-32 0 0,-21 4 32 0 0,-11 4-32 0 0,-2-6 0 0 0,1-1-64 0 0,3 2 64 0 0,17 8 0 0 0,14 5 0 0 0,26 1 64 0 0,25 0-32 0 0,36-1 0 0 0,43-1 32 0 0,37-2-64 0 0,29-1 0 0 0,35-1 32 0 0,38 0 0 0 0,47 0 32 0 0,51 0 0 0 0,44-1-64 0 0,41-6 32 0 0,39-2 32 0 0,31 7 0 0 0,22 4-32 0 0,14 1 0 0 0,7 1 32 0 0,10 0-64 0 0,-4 6 32 0 0,-4 1 32 0 0,-18 6-32 0 0,-13 0 32 0 0,-24-3-32 0 0,-25-4 32 0 0,-35-3 0 0 0,-35 4-32 0 0,-35-1 32 0 0,-43 0-96 0 0,-62-4 96 0 0,-61-1 0 0 0,-63 4 0 0 0,-54 2-32 0 0,-47-2 0 0 0,-36-2 0 0 0,-32-2 0 0 0,-23-3 0 0 0,-16 0-32 0 0,-8-2-32 0 0,-5 0 32 0 0,6 6 0 0 0,17 3 32 0 0,19 0 0 0 0,19-2-32 0 0,27-2 32 0 0,36-2 32 0 0,39-2-32 0 0,43 0-64 0 0,51-1 32 0 0,67 0 32 0 0,72-1 32 0 0,61 1-64 0 0,52-7 32 0 0,40-3 0 0 0,33 1 32 0 0,25 2-32 0 0,23 2 32 0 0,11 1 0 0 0,4 10 0 0 0,-2 2-32 0 0,-2 1 32 0 0,-4 6 0 0 0,-18 0 0 0 0,-20-3 0 0 0,-27 5-32 0 0,-33-2 0 0 0,-35-3 0 0 0,-40-3 0 0 0,-33-3 0 0 0,-40-4 32 0 0,-37 0-32 0 0,-48 5-32 0 0,-55 1 64 0 0,-54 8 0 0 0,-46 0-32 0 0,-40 4 32 0 0,-39 0 32 0 0,-30 2-64 0 0,-14-1 0 0 0,-11-6 0 0 0,0 3 0 0 0,5-2-32 0 0,14-4 0 0 0,16-4 32 0 0,21-3 0 0 0,28 5 0 0 0,39 0 0 0 0,41-1-32 0 0,38-3 32 0 0,48-2-96 0 0,63-8 96 0 0,62-4 0 0 0,64-1 0 0 0,54-5-32 0 0,40-1 64 0 0,33 2-32 0 0,32 4 32 0 0,18 3-32 0 0,9 2 32 0 0,1 3 0 0 0,-1 0 0 0 0,-11 2 0 0 0,-19 6 0 0 0,-21 4-32 0 0,-32-2 32 0 0,-41-1-32 0 0,-42 4 0 0 0,-39 1-32 0 0,-49 5 32 0 0,-56-1 32 0 0,-61 4-32 0 0,-47-2 0 0 0,-40-3 0 0 0,-37-6 0 0 0,-20 4 0 0 0,-17-1 32 0 0,-12-3-32 0 0,0-3-32 0 0,-2-3 0 0 0,5-1 0 0 0,14 5 32 0 0,17 1-32 0 0,16-1 32 0 0,25-1 0 0 0,35-2 32 0 0,31-3-32 0 0,26 0 0 0 0,26-9 0 0 0,27-2 0 0 0,45-1-32 0 0,48-4 0 0 0,45-1 32 0 0,39-5 0 0 0,42 2 0 0 0,29 3 0 0 0,25-3 0 0 0,13 3 0 0 0,10 2 0 0 0,0 12 0 0 0,-4 5 0 0 0,-14 2-32 0 0,-14 1 64 0 0,-21 5 0 0 0,-28 1-64 0 0,-32-1 32 0 0,-37-4 0 0 0,-33-2 0 0 0,-46 4 32 0 0,-53 1-64 0 0,-60 5 64 0 0,-54 1-32 0 0,-42-4 32 0 0,-36-3-64 0 0,-34 4 32 0 0,-26-2 0 0 0,-20-1 0 0 0,-11-4 0 0 0,-6-2-32 0 0,-2 5 32 0 0,7 0 0 0 0,10-1-32 0 0,25-2 0 0 0,27-3 32 0 0,39-1-32 0 0,44-2 32 0 0,39 7 0 0 0,60-6 64 0 0,65-3-32 0 0,65-1-96 0 0,61-1 32 0 0,47-6 32 0 0,41-2 32 0 0,31 1 0 0 0,19 2-32 0 0,11 2 32 0 0,5 10 0 0 0,1 4-32 0 0,-8 0 0 0 0,-12-1 32 0 0,-17 6-32 0 0,-19 0 0 0 0,-30-2 0 0 0,-36 4 32 0 0,-43 0-32 0 0,-36-3 0 0 0,-28-3 0 0 0,-34 3-32 0 0,-36 1 64 0 0,-40 4 0 0 0,-42-1 0 0 0,-35 5 0 0 0,-40-2 0 0 0,-29-4-32 0 0,-26 3-32 0 0,-18-2 64 0 0,-14-4-32 0 0,-7-3 32 0 0,4-4-32 0 0,0 4 0 0 0,15 1 0 0 0,18-1 32 0 0,17-2-96 0 0,28-3 64 0 0,35-1 0 0 0,34-2 0 0 0,26-1-32 0 0,32 0 32 0 0,45-8 0 0 0,50-2 32 0 0,51 1-64 0 0,42-5 32 0 0,33-1 0 0 0,20 3-32 0 0,18 3 32 0 0,16 3 0 0 0,9 3-32 0 0,-1 1 32 0 0,-7 2 32 0 0,-7 0-32 0 0,-15 8 0 0 0,-22 2 0 0 0,-30 0 0 0 0,-27-3 0 0 0,-31 6 32 0 0,-25-1-64 0 0,-32-1 64 0 0,-32 4-32 0 0,-40 0 32 0 0,-35 3-32 0 0,-37 7 0 0 0,-29-1 0 0 0,-22 2 0 0 0,-20-3 0 0 0,-10-6 0 0 0,-3 2 32 0 0,1-3-32 0 0,11-3 0 0 0,13-5 32 0 0,26-4-32 0 0,28-1 0 0 0,24-3 0 0 0,20 0 0 0 0,11-1 32 0 0,22 0-64 0 0,22 1 32 0 0,33-8 0 0 0,33-9 0 0 0,41-1 32 0 0,31-6 0 0 0,28 3-32 0 0,15 3 0 0 0,12-1 0 0 0,10 2 0 0 0,-1-3 0 0 0,1 2 0 0 0,-12 4 0 0 0,-9 5 0 0 0,-29 3 0 0 0,-25-4-32 0 0,-26 0 32 0 0,-45 1 0 0 0,-51 9 0 0 0,-56 6 0 0 0,-45 0 0 0 0,-43 7 0 0 0,-24 2 0 0 0,-20-3 0 0 0,-6-3 0 0 0,-6-2-32 0 0,3-4 32 0 0,5-1 0 0 0,22-2 0 0 0,25 0 0 0 0,30-1 32 0 0,27 1-32 0 0,21-1 32 0 0,29-6-32 0 0,27-3-32 0 0,37-6 32 0 0,41-1 32 0 0,38-4 0 0 0,28-6-32 0 0,20 2 32 0 0,12-2-32 0 0,5 4 32 0 0,2 5-32 0 0,-7-1 32 0 0,-11 3-32 0 0,-18 4 32 0 0,-19-3-32 0 0,-22 1 0 0 0,-20 3 0 0 0,-17 3-64 0 0,-18-4 32 0 0,-23 0 32 0 0,-23 3-32 0 0,-31 1 32 0 0,-31-3 0 0 0,-32-1-32 0 0,-28 9 0 0 0,-21 5 0 0 0,-13 2 32 0 0,-9 1 0 0 0,-2-1-32 0 0,-2-2 0 0 0,16 0 32 0 0,19 7 0 0 0,27 1 0 0 0,25-1 0 0 0,20-2 0 0 0,14-2 0 0 0,23-9 96 0 0,38-4-64 0 0,45-8-32 0 0,42 0 0 0 0,33-6 32 0 0,22 2 0 0 0,15 4-32 0 0,6-3 0 0 0,3 3 0 0 0,-1 3 0 0 0,-8-2 32 0 0,-18 0-32 0 0,-21 4 0 0 0,-17-4-32 0 0,-21 0 32 0 0,-32 4-32 0 0,-33 3-32 0 0,-42 3 96 0 0,-46 2-64 0 0,-33 2 64 0 0,-29 1-32 0 0,-20 8 32 0 0,-15 2 0 0 0,-14-1-64 0 0,1-1 32 0 0,2 4 0 0 0,9 1-32 0 0,18-2 0 0 0,26-3 64 0 0,27-3-64 0 0,22-2 32 0 0,16-2 0 0 0,10-1 32 0 0,19 0 0 0 0,28 0 0 0 0,35-8-32 0 0,32-2 32 0 0,33-6-32 0 0,26-1 0 0 0,20-4 0 0 0,13 1-32 0 0,0-3 64 0 0,1 3-32 0 0,-7-3 0 0 0,-8 3 0 0 0,-15-3 0 0 0,-24 3 0 0 0,-22 5 0 0 0,-20 5 0 0 0,-14-3 0 0 0,-72 1 0 0 0,-55 2 0 0 0,-42 3 0 0 0,-30 3 0 0 0,-25 9 0 0 0,-13 3-32 0 0,5 8 32 0 0,4 1 0 0 0,11-2 0 0 0,19 3-32 0 0,20-1 32 0 0,25-4-32 0 0,21-4 32 0 0,25 4 0 0 0,29-1 96 0 0,39-2-64 0 0,46-10 0 0 0,40-5 0 0 0,33-2-32 0 0,20-6 0 0 0,14-1 0 0 0,6 1-32 0 0,2-3 32 0 0,-1 0 32 0 0,-1-4 0 0 0,-9 2-32 0 0,-19-4 0 0 0,-19 3 32 0 0,-25 4-32 0 0,-21 4 0 0 0,-26-2 32 0 0,-28 0 32 0 0,-33-4-64 0 0,-36 1 0 0 0,-39 3 0 0 0,-35 3 0 0 0,-31 11-32 0 0,-27 5 0 0 0,-18 2 0 0 0,-13 6 32 0 0,2 1 0 0 0,0-2 32 0 0,6-3-64 0 0,15 3 0 0 0,12 0 32 0 0,26-2 0 0 0,25-4-32 0 0,26-2-32 0 0,35-2 192 0 0,42-2-128 0 0,45-8 0 0 0,46-3 32 0 0,39-6-32 0 0,35-2 0 0 0,21 4 32 0 0,17-4 0 0 0,5 2-32 0 0,5-4 0 0 0,-9 1 0 0 0,-8-2-32 0 0,-14 1 64 0 0,-21 5 0 0 0,-27-2 0 0 0,-27 1-32 0 0,-22 4 32 0 0,-29 4-128 0 0,-42 3 64 0 0,-43 3 32 0 0,-47 1 0 0 0,-38 1 0 0 0,-24 8 0 0 0,-20 2-32 0 0,-17 0 0 0 0,-4 4 0 0 0,4 1 0 0 0,6 5 32 0 0,14-2 0 0 0,21-3-32 0 0,23-5 32 0 0,26-3 32 0 0,23-4 0 0 0,32-1 64 0 0,45-9-32 0 0,45-3-32 0 0,42-7-32 0 0,36-1 0 0 0,32-3-64 0 0,25 0 96 0 0,11-2-32 0 0,9 3 0 0 0,-2-3 32 0 0,-5 2-64 0 0,-7-1 64 0 0,-14 2 0 0 0,-22-2 0 0 0,-21 3-32 0 0,-26 4 32 0 0,-37-2-64 0 0,-50 1 0 0 0,-50 4 0 0 0,-52 4 0 0 0,-41 11 32 0 0,-33 4 0 0 0,-25 1 0 0 0,-15 6-32 0 0,-9 2 32 0 0,-4-4 0 0 0,6 5 0 0 0,4-1 0 0 0,9-4-32 0 0,15-3 32 0 0,26-3-32 0 0,24-4 32 0 0,28 0-64 0 0,38-2 64 0 0,51-8 32 0 0,57-9-32 0 0,42-2 0 0 0,34-5 0 0 0,33-5 32 0 0,26 2 32 0 0,10-1-64 0 0,9 4 0 0 0,-1-1 32 0 0,-5-4 0 0 0,-15 4 32 0 0,-15-1-32 0 0,-21 3-32 0 0,-28 7 0 0 0,-26 5 0 0 0,-26-2 0 0 0,-32 0-32 0 0,-41 4 0 0 0,-47 2 32 0 0,-42 3-32 0 0,-38 2 0 0 0,-30 1 32 0 0,-23 1-32 0 0,-13 8 32 0 0,-14 2 32 0 0,-5-1-32 0 0,1-1 32 0 0,3 4 0 0 0,11 1-32 0 0,12-2-32 0 0,13-3-256 0 0,16-3-192 0 0,22 5-320 0 0,16 1-416 0 0,15-2-352 0 0,14-2-480 0 0,10-3-3072 0 0,6-1-608 0 0,5-9 3168 0 0,0-10-480 0 0,16-3 3040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5"/>
    </inkml:context>
    <inkml:brush xml:id="br0">
      <inkml:brushProperty name="width" value="0.35" units="cm"/>
      <inkml:brushProperty name="height" value="0.35" units="cm"/>
      <inkml:brushProperty name="color" value="#FFFFFF"/>
    </inkml:brush>
  </inkml:definitions>
  <inkml:trace contextRef="#ctx0" brushRef="#br0">15509 10667 16383 0 0,'14'21'0'0'0,"19"29"0"0"0,11 19 0 0 0,11 33 0 0 0,12 14 0 0 0,8 8 0 0 0,-2 5 0 0 0,1-14 0 0 0,-5-11 0 0 0,-1-10 0 0 0,10-6 0 0 0,6-5 0 0 0,-5-8 0 0 0,-1-4 0 0 0,0-7 0 0 0,1-6 0 0 0,1-7 0 0 0,1-5 0 0 0,-6-3 0 0 0,-9-9 0 0 0,-9-3 0 0 0,-6-7 0 0 0,-6-7 0 0 0,12 0 0 0 0,23-3 0 0 0,20-3 0 0 0,21-4 0 0 0,4-10 0 0 0,17-19 0 0 0,4-13 0 0 0,6-6 0 0 0,-9 2 0 0 0,0-6 0 0 0,-10 6 0 0 0,-21 1 0 0 0,-23 0 0 0 0,-12 0 0 0 0,-12 0 0 0 0,-3-2 0 0 0,9-7 0 0 0,-7-4 0 0 0,-8 8 0 0 0,-6 3 0 0 0,2-4 0 0 0,0-3 0 0 0,5-8 0 0 0,-8 0 0 0 0,-18 1 0 0 0,-36 3 0 0 0,-25 3 0 0 0,-20 9 0 0 0,-45 13 0 0 0,-70 9 0 0 0,-55 8 0 0 0,-6 6 0 0 0,30 3 0 0 0,12 2 0 0 0,-5 7 0 0 0,9 3 0 0 0,35 5 0 0 0,21 1 0 0 0,3 4 0 0 0,15-2 0 0 0,12-4 0 0 0,-21 2 0 0 0,-47 12 0 0 0,-32 2 0 0 0,-10 1 0 0 0,-6 3 0 0 0,11-5 0 0 0,32-1 0 0 0,39-5 0 0 0,32-7 0 0 0,20 1 0 0 0,-6 3 0 0 0,4-1 0 0 0,8-5 0 0 0,-12 10 0 0 0,-21 7 0 0 0,-20-2 0 0 0,-4 0 0 0 0,-9 10 0 0 0,-2-2 0 0 0,227-185 0 0 0,169-95 0 0 0,111-21 0 0 0,57 27 0 0 0,32 46 0 0 0,-11 49 0 0 0,-25 40 0 0 0,-22 31 0 0 0,-28 27 0 0 0,-22 21 0 0 0,-28 13 0 0 0,-26 9 0 0 0,-42 3 0 0 0,-51 2 0 0 0,-38 0 0 0 0,-26-2 0 0 0,-16-8 0 0 0,-21-3 0 0 0,-14-8 0 0 0,-15-2 0 0 0,-28 3 0 0 0,-27 11 0 0 0,-31 12 0 0 0,-43 26 0 0 0,-67 36 0 0 0,-76 41 0 0 0,-61 22 0 0 0,-43 24 0 0 0,-19-1 0 0 0,-5-6 0 0 0,19-14 0 0 0,33-10 0 0 0,35-19 0 0 0,45-21 0 0 0,40-18 0 0 0,41-21 0 0 0,24-12 0 0 0,-6 3 0 0 0,-10 8 0 0 0,1-3 0 0 0,-11-3 0 0 0,-7-8 0 0 0,11-9 0 0 0,24-2 0 0 0,20-5 0 0 0,21-5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6"/>
    </inkml:context>
    <inkml:brush xml:id="br0">
      <inkml:brushProperty name="width" value="0.35" units="cm"/>
      <inkml:brushProperty name="height" value="0.35" units="cm"/>
      <inkml:brushProperty name="color" value="#FFFFFF"/>
    </inkml:brush>
  </inkml:definitions>
  <inkml:trace contextRef="#ctx0" brushRef="#br0">19167 11207 6591 0 0,'7'-7'3264'0'0,"3"-10"-800"0"0,-8-1-2048 0 0,-11 2-192 0 0,-26 3-96 0 0,-27 12 0 0 0,-32 6 0 0 0,-28 8 96 0 0,-21 10 64 0 0,-15 1 64 0 0,-16 3-32 0 0,-14 11 64 0 0,-9 7 32 0 0,-7 9 64 0 0,-5 3 0 0 0,-1 5 96 0 0,-1 0 0 0 0,8 3 32 0 0,10-2 32 0 0,16-5-32 0 0,18-12-64 0 0,21-8-64 0 0,28-9-32 0 0,24-10 288 0 0,35-8 96 0 0,40-13-640 0 0,43-7 0 0 0,44-15-64 0 0,31-11-32 0 0,24-6-32 0 0,27-11 32 0 0,20-3-128 0 0,17-7 96 0 0,9 1-32 0 0,13 3 0 0 0,4-3 0 0 0,8 3 0 0 0,-1 3-32 0 0,4-2-32 0 0,-2 1 32 0 0,-5 2 32 0 0,-13 5 32 0 0,-14 3 0 0 0,-20 2-32 0 0,-25 8 0 0 0,-32 11-64 0 0,-58 10 32 0 0,-68 21 32 0 0,-61 16-64 0 0,-55 20 32 0 0,-49 8 32 0 0,-45 11-64 0 0,-35 16 32 0 0,-32 9-32 0 0,-24 11 64 0 0,-17 3-64 0 0,-10 5 32 0 0,-11 7 0 0 0,3-2-64 0 0,3 2 32 0 0,9-5 64 0 0,12 2 0 0 0,24-5 0 0 0,27-12 0 0 0,30-8 64 0 0,27-18 0 0 0,42-14 0 0 0,43-15 64 0 0,35-14-32 0 0,46-18 160 0 0,53-17-224 0 0,45-20-32 0 0,48-20-32 0 0,43-14 64 0 0,38-10 0 0 0,38-7 0 0 0,30-10-32 0 0,21-3 32 0 0,22-7-96 0 0,23 0 32 0 0,15-3 0 0 0,13 2-32 0 0,6-3 32 0 0,-2 3-32 0 0,-11 5 32 0 0,-13 13-32 0 0,-13 6 64 0 0,-24 10 0 0 0,-26 10-32 0 0,-30 8 32 0 0,-40 12-32 0 0,-46 7 32 0 0,-47 16-64 0 0,-56 17 32 0 0,-63 24 0 0 0,-64 14 0 0 0,-53 15 32 0 0,-45 12 0 0 0,-42 10 1792 0 0,-32 13-1312 0 0,-29 5-544 0 0,-31 9-256 0 0,-17 1-64 0 0,-16 3 0 0 0,-12-1 32 0 0,-9 2 32 0 0,3-3 96 0 0,6-4 32 0 0,15-6 0 0 0,24-5 32 0 0,25-10 64 0 0,26-12 32 0 0,39-9 32 0 0,37-16 32 0 0,38-14 0 0 0,38-12 64 0 0,46-16-64 0 0,57-22 0 0 0,51-22 0 0 0,56-17-32 0 0,47-12 32 0 0,35-8 0 0 0,38-11 0 0 0,32-5 0 0 0,30-6-32 0 0,26-1 32 0 0,19-2-32 0 0,10 1 0 0 0,14-2 0 0 0,4 3 0 0 0,0 5-64 0 0,-9 6 96 0 0,-13 11 0 0 0,-20 12 0 0 0,-26 11 0 0 0,-39 9 0 0 0,-47 6-32 0 0,-49 10 32 0 0,-55 11-32 0 0,-58 17 0 0 0,-62 22-32 0 0,-61 17 32 0 0,-58 16 32 0 0,-52 15-32 0 0,-48 16 32 0 0,-45 17-64 0 0,-37 13 32 0 0,-24 8-64 0 0,-23 6 32 0 0,-17 10-32 0 0,-13 4 64 0 0,-6 5 0 0 0,-4 1 32 0 0,6 4-64 0 0,10-3 0 0 0,17-11 32 0 0,32-7-32 0 0,33-12 0 0 0,36-18 32 0 0,39-18 32 0 0,54-23 32 0 0,52-21-32 0 0,43-16 32 0 0,45-19 64 0 0,53-23-96 0 0,47-22 0 0 0,44-24-32 0 0,41-15-32 0 0,41-21 0 0 0,40-14 0 0 0,32-8 96 0 0,25-4-32 0 0,30-7 32 0 0,19-2-32 0 0,19 2-64 0 0,9 3 64 0 0,9 4-32 0 0,-8 2-32 0 0,-6 10 0 0 0,-12 10 32 0 0,-28 18 32 0 0,-29 9 0 0 0,-33 11 0 0 0,-44 19-32 0 0,-48 18 0 0 0,-56 14-64 0 0,-66 25 64 0 0,-65 19 0 0 0,-61 19 32 0 0,-57 24 0 0 0,-51 14-32 0 0,-39 15-32 0 0,-35 12 0 0 0,-26 9 0 0 0,-17 12-32 0 0,-10 7 96 0 0,-5 0-32 0 0,-1-2 32 0 0,8-1-32 0 0,11-4 0 0 0,18-8-32 0 0,17-12 0 0 0,31-9 32 0 0,36-16-32 0 0,41-21 32 0 0,45-22 0 0 0,37-17 32 0 0,42-14 0 0 0,38-15 0 0 0,35-20-32 0 0,43-21 0 0 0,39-23-32 0 0,44-22 0 0 0,41-23 64 0 0,37-13 0 0 0,31-14 0 0 0,28-4 0 0 0,23-5-32 0 0,16 2-32 0 0,17 4 64 0 0,0 6-64 0 0,-1 12 0 0 0,-8 7 0 0 0,-18 8 32 0 0,-19 18 0 0 0,-31 9 32 0 0,-32 19 0 0 0,-48 14-32 0 0,-47 16 0 0 0,-40 13 0 0 0,-43 11 0 0 0,-29 14 0 0 0,-48 14 0 0 0,-47 17 0 0 0,-46 18-32 0 0,-39 14 32 0 0,-42 10 0 0 0,-28 13 0 0 0,-33 13-32 0 0,-21 10 0 0 0,-19 0-32 0 0,-8 2 32 0 0,-1 3 0 0 0,4-4-32 0 0,3-1 32 0 0,12-4 32 0 0,19-8 0 0 0,29-12-32 0 0,26-15 32 0 0,30-13 0 0 0,39-16 0 0 0,38-16 0 0 0,44-20 64 0 0,55-25-96 0 0,58-31 32 0 0,55-21 32 0 0,54-21 32 0 0,42-15-64 0 0,37-12 0 0 0,34-7-64 0 0,29-10 32 0 0,20-4 0 0 0,12 0 32 0 0,7 3 64 0 0,2 10-32 0 0,-7 5 32 0 0,-11 9 0 0 0,-24 9-32 0 0,-28 15 0 0 0,-38 16-32 0 0,-51 18 0 0 0,-57 13 0 0 0,-48 19 32 0 0,-53 14-64 0 0,-49 15 0 0 0,-57 13 0 0 0,-49 17 0 0 0,-51 17 0 0 0,-43 19 32 0 0,-34 12 0 0 0,-27 12 0 0 0,-16 4 0 0 0,-11 5 0 0 0,-10-1 1760 0 0,2 3-1248 0 0,6-4-576 0 0,15-5-224 0 0,16-5-32 0 0,29-13 0 0 0,29-5 64 0 0,26-16 32 0 0,40-11 32 0 0,40-15 32 0 0,35-12 64 0 0,31-18 64 0 0,32-10-32 0 0,35-18 64 0 0,37-26-64 0 0,37-19 0 0 0,41-19 0 0 0,41-16 32 0 0,41-11 0 0 0,28-1 0 0 0,30-2 32 0 0,19-2 32 0 0,11-2 0 0 0,4-2 32 0 0,1 6-64 0 0,-9 9 0 0 0,-18 9-32 0 0,-36 14 32 0 0,-28 14 0 0 0,-45 12 32 0 0,-42 17 0 0 0,-49 22-64 0 0,-66 21 0 0 0,-62 25 0 0 0,-57 22-64 0 0,-53 18 64 0 0,-40 17-32 0 0,-35 10 0 0 0,-26 10 64 0 0,-10 8 32 0 0,-9 7 32 0 0,-4 5-32 0 0,-3-5-32 0 0,12-2 0 0 0,12-5-32 0 0,23-9 32 0 0,24-13 0 0 0,29-16 0 0 0,33-20 32 0 0,36-19 64 0 0,45-15-96 0 0,44-18 32 0 0,41-30 32 0 0,48-25-64 0 0,49-24 32 0 0,42-12-96 0 0,39-13 64 0 0,36-10-32 0 0,31-7 64 0 0,21-4 0 0 0,21-2-32 0 0,9 6 32 0 0,3 10 0 0 0,-2 8-32 0 0,-3 9 32 0 0,-18 5-32 0 0,-21 11 0 0 0,-35 12 0 0 0,-42 16-32 0 0,-45 17 32 0 0,-69 20-64 0 0,-66 28 64 0 0,-71 17-32 0 0,-59 17 32 0 0,-50 22-32 0 0,-39 12 0 0 0,-32 13 0 0 0,-24 5 32 0 0,-16 5 0 0 0,-1 6 32 0 0,-2-2-32 0 0,6-5 0 0 0,8-8 32 0 0,23-5 0 0 0,19-12-32 0 0,27-13 32 0 0,42-11-32 0 0,42-14 32 0 0,33-16 0 0 0,33-18 0 0 0,46-26 0 0 0,47-31 0 0 0,44-21-32 0 0,51-20-32 0 0,38-16 64 0 0,39-19 0 0 0,34-9-32 0 0,24-3 32 0 0,16 0-32 0 0,17 10 0 0 0,-1 4-32 0 0,-2 9 0 0 0,-17 10 32 0 0,-20 8-32 0 0,-34 13 32 0 0,-41 14 0 0 0,-45 18 0 0 0,-54 18 32 0 0,-70 21 0 0 0,-72 20-64 0 0,-63 22 32 0 0,-54 20 0 0 0,-40 15 0 0 0,-32 12 0 0 0,-26 12-32 0 0,-15 13 32 0 0,-2 3-64 0 0,-1 4 32 0 0,5-2 64 0 0,17-6 0 0 0,17-12 0 0 0,23-15-32 0 0,29-13 32 0 0,34-11 0 0 0,37-13 0 0 0,40-20 0 0 0,50-28-32 0 0,44-25 0 0 0,49-22 32 0 0,50-22 0 0 0,43-19 0 0 0,37-7-64 0 0,30-6 0 0 0,27-6 32 0 0,22-4-32 0 0,7 4-32 0 0,8 8 64 0 0,-10 9 32 0 0,-15 7-32 0 0,-23 12 32 0 0,-30 13-64 0 0,-35 18 64 0 0,-67 24-32 0 0,-73 24-32 0 0,-69 20 32 0 0,-55 20 0 0 0,-47 18 32 0 0,-42 14 0 0 0,-31 9-32 0 0,-15 12 0 0 0,-10 5 32 0 0,-6 0-32 0 0,3-2 0 0 0,8-3 0 0 0,16-10 32 0 0,17-12-32 0 0,22-10 32 0 0,35-15-32 0 0,34-16 64 0 0,31-12 0 0 0,28-16 160 0 0,37-22-160 0 0,43-21-32 0 0,44-18 0 0 0,40-19-32 0 0,28-11-32 0 0,26-3-32 0 0,20-8 32 0 0,21 0 0 0 0,11 4 0 0 0,4 3 0 0 0,-8 4 32 0 0,-11 11 32 0 0,-20 5-32 0 0,-26 14 32 0 0,-32 12 0 0 0,-31 13-32 0 0,-38 14 0 0 0,-42 16 0 0 0,-45 18-32 0 0,-45 19 32 0 0,-38 20 0 0 0,-34 8 0 0 0,-21 8 32 0 0,-16 6 0 0 0,-5 6 0 0 0,2-4 0 0 0,5-1-32 0 0,5-6 0 0 0,13-7 0 0 0,12-7-32 0 0,26-13 64 0 0,28-13 0 0 0,23-11 0 0 0,39-23 96 0 0,48-25-128 0 0,42-14-32 0 0,42-20 0 0 0,39-13 32 0 0,26-8 0 0 0,27-10 0 0 0,19-4 32 0 0,8 3-32 0 0,5 2-32 0 0,-1 4 32 0 0,-8 10 0 0 0,-19 12 0 0 0,-34 17 32 0 0,-38 12-32 0 0,-30 11 0 0 0,-46 11-32 0 0,-50 23 32 0 0,-45 17 0 0 0,-49 20 0 0 0,-43 16-32 0 0,-31 13 0 0 0,-21 8 32 0 0,-13 4 0 0 0,-6 4 32 0 0,-1-1 32 0 0,1 1-32 0 0,8-2 0 0 0,13-7-32 0 0,17-10 0 0 0,18-10 0 0 0,29-14 0 0 0,30-8 0 0 0,46-25-32 0 0,54-20 32 0 0,62-23-32 0 0,56-14 0 0 0,43-12-32 0 0,45-11 64 0 0,36-8 0 0 0,26-4 32 0 0,25-4 0 0 0,280-28 128 0 0,78 3-128 0 0,-43 29 0 0 0,-111 28-32 0 0,-133 23 0 0 0,-127 23-32 0 0,-105 20 0 0 0,-95 22 0 0 0,-75 20-32 0 0,-67 20 64 0 0,-50 20 32 0 0,-47 15-32 0 0,-40 9 0 0 0,-34 6-32 0 0,-27 10 32 0 0,-25 10-32 0 0,-13 9 0 0 0,-12 6 32 0 0,-3 4 32 0 0,-3 3 0 0 0,10 1 0 0 0,15-7-32 0 0,21-10 0 0 0,23-9 0 0 0,32-15 0 0 0,33-14 32 0 0,39-20-32 0 0,45-19 32 0 0,47-14 0 0 0,47-18 0 0 0,52-23 32 0 0,61-22-64 0 0,54-24 32 0 0,50-15 0 0 0,46-14 0 0 0,42-12 0 0 0,34-16-32 0 0,31-7 32 0 0,31-2 0 0 0,27 0-32 0 0,26 2 32 0 0,14 2-32 0 0,14 2 32 0 0,3 10-32 0 0,-1 2 32 0 0,-5 8 0 0 0,-13 8 0 0 0,-19 7-32 0 0,-30 12 0 0 0,-34 7 32 0 0,-40 7-32 0 0,-41 10 0 0 0,-49 6 0 0 0,-54 6-32 0 0,-44 3 0 0 0,-48 9-32 0 0,-55 10 32 0 0,-57 16 0 0 0,-54 17 32 0 0,-51 6 0 0 0,-49 8-32 0 0,-45 14 32 0 0,-43 7-32 0 0,-36 4 32 0 0,-31 1 0 0 0,-18 5 0 0 0,-15 1-64 0 0,-11-2 32 0 0,-6 4 0 0 0,2 0 0 0 0,8-4 32 0 0,9-3 0 0 0,14-4 0 0 0,30-2 0 0 0,32-9-32 0 0,34-10 32 0 0,37-10 0 0 0,47-14-32 0 0,49-15 32 0 0,44-12 32 0 0,47-16-64 0 0,61-22 32 0 0,59-21-32 0 0,61-17 0 0 0,53-14 0 0 0,52-7 64 0 0,45-4 0 0 0,39-2 0 0 0,30-1-32 0 0,35 2 0 0 0,24 7 0 0 0,22 3 64 0 0,17 1-64 0 0,17-1 32 0 0,11 5-32 0 0,9 1 0 0 0,1 5 32 0 0,-9 6-32 0 0,-6 0 64 0 0,-20 2-32 0 0,-20 4 0 0 0,-26 11-32 0 0,-37 6 32 0 0,-39 9-32 0 0,-37 8 32 0 0,-46 9 0 0 0,-49-2-32 0 0,-50 1 32 0 0,-48 10-32 0 0,-46 5 0 0 0,-60 8 0 0 0,-54 10 0 0 0,-58 15 0 0 0,-50 9 32 0 0,-51 3-32 0 0,-42 7-32 0 0,-40 9 32 0 0,-30 0-32 0 0,-20 3 0 0 0,-27 4-32 0 0,-17-3 32 0 0,-12 1 0 0 0,-4 2-32 0 0,-2 4 32 0 0,1 2 0 0 0,1-4-32 0 0,9-1 64 0 0,4 1-32 0 0,15 2 32 0 0,18 2 0 0 0,16-4 0 0 0,19-2-32 0 0,26 2 32 0 0,31-5 0 0 0,35-7 0 0 0,32-15 0 0 0,45-7 0 0 0,45-11-32 0 0,36-10 64 0 0,56-9 32 0 0,61-13-64 0 0,61-13 0 0 0,51-17 0 0 0,52-11 0 0 0,49-5 0 0 0,40-8 32 0 0,30-2-32 0 0,25-4 32 0 0,26 1-64 0 0,23 4 64 0 0,16 5-32 0 0,3-3 32 0 0,5 2 0 0 0,-4 2 0 0 0,-1 10 0 0 0,-4 6-64 0 0,-14 1 64 0 0,-17 7 0 0 0,-13 1 0 0 0,-26 5 0 0 0,-18-1 0 0 0,-28 4 0 0 0,-26 5 0 0 0,-29 5 0 0 0,-38 4-32 0 0,-39-5 32 0 0,-37 0 0 0 0,-31 2 32 0 0,-50 9-32 0 0,-60 4-32 0 0,-53 9-32 0 0,-49 1 0 0 0,-44 6 32 0 0,-35 6 0 0 0,-32-1-32 0 0,-24 1 0 0 0,-17 4 0 0 0,-24 3 0 0 0,-17 4 0 0 0,-17 1 32 0 0,-14 2-32 0 0,-11 1 32 0 0,-14 0 0 0 0,-6 7-32 0 0,-9 3 32 0 0,0-1-32 0 0,2 5 32 0 0,5 0 0 0 0,11 5-32 0 0,13-1 0 0 0,19-4 0 0 0,25-4 0 0 0,32-4 0 0 0,35-3 32 0 0,41-10-32 0 0,40-10 0 0 0,43-2 32 0 0,43-13 0 0 0,50-7 0 0 0,66-12 32 0 0,55-11-32 0 0,56-9 0 0 0,46-7 0 0 0,40-5 0 0 0,37-2 32 0 0,31 0-32 0 0,27-1 0 0 0,23 1-32 0 0,23-7 32 0 0,18 5-32 0 0,15 3 0 0 0,9 2 32 0 0,5 8 0 0 0,2 2 32 0 0,1 6 0 0 0,-8 7 32 0 0,-18 7 0 0 0,-11 4-32 0 0,-23 12 0 0 0,-22 3 0 0 0,-20 8-32 0 0,-21 1 32 0 0,-26-2-32 0 0,-31 2-32 0 0,-28-1 0 0 0,-29-4-64 0 0,-45-4 96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7"/>
    </inkml:context>
    <inkml:brush xml:id="br0">
      <inkml:brushProperty name="width" value="0.35" units="cm"/>
      <inkml:brushProperty name="height" value="0.35" units="cm"/>
      <inkml:brushProperty name="color" value="#FFFFFF"/>
    </inkml:brush>
  </inkml:definitions>
  <inkml:trace contextRef="#ctx0" brushRef="#br0">17955 11624 24735 0 0,'-85'7'0'0'0,"-84"9"64"0"0,-77 10-64 0 0,-60 6-256 0 0,-41 6 448 0 0,-26 3-384 0 0,-6 1 192 0 0,6 2 96 0 0,16-1-160 0 0,20 0-32 0 0,24 0 320 0 0,31-1-288 0 0,42-7 64 0 0,33-3-32 0 0,45-6 96 0 0,44-9-256 0 0,33-6 384 0 0,40-5-320 0 0,54-4 32 0 0,55-9 192 0 0,45-11-32 0 0,45-9-192 0 0,40-7 224 0 0,43-5-160 0 0,30-2-640 0 0,34-2 992 0 0,29-8 160 0 0,22-2-352 0 0,21 1-3008 0 0,26 2 11552 0 0,14 3-14336 0 0,16 9 5696 0 0,5 4 64 0 0,-1 1 96 0 0,-3 6-288 0 0,-4 0 96 0 0,-5 5 256 0 0,-2 7-352 0 0,-10-2 160 0 0,-17 2 64 0 0,-19 4-96 0 0,-17 3 0 0 0,-19 4 0 0 0,-18 2 128 0 0,-21 1-160 0 0,-25 2 0 0 0,-24-1 128 0 0,-34 1-128 0 0,-31 7 32 0 0,-41 2 0 0 0,-37-1 0 0 0,-29-2 0 0 0,-36-1-1888 0 0,-24-3 1888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8"/>
    </inkml:context>
    <inkml:brush xml:id="br0">
      <inkml:brushProperty name="width" value="0.35" units="cm"/>
      <inkml:brushProperty name="height" value="0.35" units="cm"/>
      <inkml:brushProperty name="color" value="#FFFFFF"/>
    </inkml:brush>
  </inkml:definitions>
  <inkml:trace contextRef="#ctx0" brushRef="#br0">16065 12545 23647 0 0,'-28'0'1184'0'0,"-45"7"-608"0"0,-45 2-288 0 0,-38 0-160 0 0,-20 6-32 0 0,-9-1-64 0 0,-1-2 0 0 0,17-3-32 0 0,30-3 32 0 0,32-3-32 0 0,48-8-64 0 0,55-5 64 0 0,56-6-32 0 0,49-8 32 0 0,34 0 0 0 0,30-3 0 0 0,29 3 32 0 0,17-1 0 0 0,15 3 0 0 0,18-1-32 0 0,11 3 0 0 0,10 5 0 0 0,10-2 0 0 0,8 1 0 0 0,5 5 0 0 0,3 3 0 0 0,1-4 0 0 0,-6 0 0 0 0,-3 3-32 0 0,-7 2 32 0 0,-8-5 0 0 0,-7 0-32 0 0,-13 2 0 0 0,-13 3 32 0 0,-12 2-32 0 0,-15-4 0 0 0,-14-2 32 0 0,-13 2-32 0 0,-23 2 0 0 0,-16 2 0 0 0,-20 3-64 0 0,-22 0 0 0 0,-21 2 32 0 0,-18 0-32 0 0,-33 1-704 0 0,-42-1 704 0 0,-47 0-32 0 0,-42 1 0 0 0,-31-1-32 0 0,-28 0 32 0 0,-29 0 0 0 0,-18 0-32 0 0,-7 0 32 0 0,-11 0 0 0 0,-8 0 0 0 0,-7 0 32 0 0,-4 0 0 0 0,-4 7-32 0 0,0 2 32 0 0,-1 0 32 0 0,7-1 0 0 0,3-3 32 0 0,14 5 32 0 0,11 1 0 0 0,13-1-32 0 0,20-3 32 0 0,21-2 0 0 0,23-2-32 0 0,28-2 32 0 0,26 6 0 0 0,21 2-32 0 0,13 0-128 0 0,23-2-288 0 0,45-10 384 0 0,40-3 32 0 0,39-9-32 0 0,38-1 32 0 0,25 2-32 0 0,20-4 32 0 0,23 2 32 0 0,11-5-32 0 0,13 3 32 0 0,9 3 0 0 0,8-2 0 0 0,12 1 0 0 0,5-3 32 0 0,0 2-32 0 0,-2 3 0 0 0,-1 4 0 0 0,-4 4 0 0 0,-1-4 0 0 0,-9-1 0 0 0,-10 2 0 0 0,-9 3 32 0 0,-8 2-32 0 0,-13 1 32 0 0,-11 2-32 0 0,-26 1 32 0 0,-26 7-32 0 0,-30 3 0 0 0,-26-1 0 0 0,-21-1 32 0 0,-14-3-32 0 0,-23-1 0 0 0,-36-2 32 0 0,-45 5-32 0 0,-41 3-32 0 0,-40-2-64 0 0,-32-1 64 0 0,-23-2 32 0 0,-28-2 0 0 0,-19-2 0 0 0,-12 0 0 0 0,-12 6 0 0 0,-19 2 0 0 0,-10-1 0 0 0,-5-1-32 0 0,4-2 32 0 0,4 5-32 0 0,1 1 32 0 0,7-1-32 0 0,15 4-32 0 0,18 0 32 0 0,23 5-32 0 0,21-1 96 0 0,31-4 0 0 0,31-3 32 0 0,32 2-32 0 0,27 0-32 0 0,42-3 160 0 0,49-3-224 0 0,52-2 0 0 0,42-3 64 0 0,41-1 32 0 0,29-8-32 0 0,29-3 32 0 0,22 1 0 0 0,22 1 0 0 0,19 2-32 0 0,14 3 0 0 0,9 1 32 0 0,4 1-64 0 0,10 1 64 0 0,2 0-64 0 0,7 1 64 0 0,6-1-32 0 0,-1 1 32 0 0,-5-1 0 0 0,-6 7 0 0 0,-6 2 0 0 0,-10 0 0 0 0,-13-1 0 0 0,-18 4 0 0 0,-17 0 0 0 0,-22-1-32 0 0,-20 4 32 0 0,-22-1-32 0 0,-20-2 32 0 0,-30-3-32 0 0,-30-4 32 0 0,-23-2-32 0 0,-26 5 0 0 0,-12 2 0 0 0,-21-2 0 0 0,-19-1 32 0 0,-23-3-32 0 0,-36-1 0 0 0,-35-2-32 0 0,-36 0 32 0 0,-30-1 32 0 0,-30-1-32 0 0,-32 1-64 0 0,-26 0 32 0 0,-20-1 32 0 0,-20 1 0 0 0,-17 0-32 0 0,-12 0 64 0 0,-2 7-32 0 0,-1 2-32 0 0,4 0 32 0 0,1 6 32 0 0,11-1 0 0 0,17-2-32 0 0,15 4-32 0 0,19-1 32 0 0,25 5-64 0 0,24-2 64 0 0,33-4 0 0 0,39-4 0 0 0,36-4 0 0 0,42-2 192 0 0,45-3-192 0 0,53-1 32 0 0,47-1 32 0 0,45-7-96 0 0,42-2 64 0 0,27-7-32 0 0,21 0-32 0 0,23 3 64 0 0,12-4-32 0 0,11 2-64 0 0,10 3 64 0 0,7-3 32 0 0,4 1-64 0 0,3 4 32 0 0,1 3 32 0 0,0 2 32 0 0,-8 4-32 0 0,-9 1 0 0 0,-10 8 0 0 0,-15 3 0 0 0,-14 0 0 0 0,-20-3 0 0 0,-18-1-32 0 0,-22 5 32 0 0,-27 0 0 0 0,-32-1-32 0 0,-29-3 0 0 0,-22-2 32 0 0,-23 5-32 0 0,-26 0 0 0 0,-37 7 0 0 0,-44-1 0 0 0,-46-2 32 0 0,-33 3 0 0 0,-34-2-32 0 0,-30-2 0 0 0,-23-4 0 0 0,-21-4 0 0 0,-17-2-96 0 0,-14 5 64 0 0,-7 1 32 0 0,-5 0 0 0 0,-2-3 32 0 0,7-2-32 0 0,4 6-32 0 0,6 1 32 0 0,17-2 0 0 0,16 5-64 0 0,22 1-32 0 0,21 3 64 0 0,31 0 32 0 0,36-3 0 0 0,36-5 0 0 0,26-4 32 0 0,33-2 96 0 0,52-3-96 0 0,52-8 0 0 0,43-3-64 0 0,39 0 64 0 0,30-5 0 0 0,27 0 0 0 0,21-4 0 0 0,16 0 32 0 0,8-3 0 0 0,6 2 0 0 0,7 5 0 0 0,3-3 32 0 0,6 2-64 0 0,-1 4 0 0 0,-4 4 0 0 0,-12 3 32 0 0,-13 2 0 0 0,-19 3-32 0 0,-20 0-32 0 0,-15 0 32 0 0,-25 1 0 0 0,-33 7 0 0 0,-31 2-32 0 0,-26-1 32 0 0,-17-1 0 0 0,-24 4 0 0 0,-33 1-32 0 0,-43-3 32 0 0,-42 5 32 0 0,-42 0-32 0 0,-41-4 0 0 0,-33 5 0 0 0,-32-1-64 0 0,-25 4 32 0 0,-18-2 0 0 0,-17-2 32 0 0,-8 2-32 0 0,-2-2 0 0 0,-6 4-32 0 0,9-1-32 0 0,13 3 64 0 0,14 6-64 0 0,18-3 64 0 0,25 2 0 0 0,30-3-32 0 0,37-6 32 0 0,32-5 0 0 0,38 1-32 0 0,29 0-32 0 0,40-10 128 0 0,46-13-32 0 0,47-4 0 0 0,48-8 32 0 0,41-6-32 0 0,35-5 0 0 0,28 2 32 0 0,27-1-96 0 0,20 6 64 0 0,22 0 32 0 0,19 4-32 0 0,14-1 32 0 0,8 4 0 0 0,6 4-32 0 0,1 6 0 0 0,2 3 32 0 0,-1-3-32 0 0,-8-1 0 0 0,-11 1 32 0 0,-16 3-32 0 0,-10 2 0 0 0,-20 1-32 0 0,-20 2 32 0 0,-25 1-32 0 0,-29-7 0 0 0,-35-2 32 0 0,-30 1-32 0 0,-30 1 64 0 0,-41 2-32 0 0,-58 2-32 0 0,-65 1 0 0 0,-57 2 32 0 0,-58 0-64 0 0,-48 0 32 0 0,-42 0 0 0 0,-33 1 0 0 0,-21-1-32 0 0,-20 0 32 0 0,-15 1 0 0 0,-11-1 32 0 0,1 0-32 0 0,6 0 0 0 0,7 0-32 0 0,23 0 32 0 0,23 0 0 0 0,30 7-32 0 0,34 2 32 0 0,43 0 32 0 0,49-2 0 0 0,44-2 64 0 0,32-2-32 0 0,36-1-32 0 0,25-8 0 0 0,36-4-64 0 0,42-6 32 0 0,39-1 0 0 0,36-4 32 0 0,31-7 32 0 0,29 3-64 0 0,22-2 64 0 0,23-4-32 0 0,20 4 32 0 0,21-1-32 0 0,12 5-32 0 0,12-1-32 0 0,9 3 64 0 0,1 6 0 0 0,-5 5 32 0 0,-7 4-32 0 0,-12-3 32 0 0,-15-1-32 0 0,-12 1 0 0 0,-24 3 0 0 0,-25 2 0 0 0,-35 2 0 0 0,-36 1 0 0 0,-35 1-64 0 0,-30 0 64 0 0,-36 0 0 0 0,-55 1 0 0 0,-53-8-64 0 0,-60-2 32 0 0,-50 0 0 0 0,-47 2 32 0 0,-42 2-32 0 0,-33 2 0 0 0,-31 1 0 0 0,-31 1 32 0 0,-18 1-64 0 0,-16 1 0 0 0,-6-1 0 0 0,1 0 0 0 0,4 1 0 0 0,19-1 0 0 0,22 0-32 0 0,30 0 32 0 0,32 0 0 0 0,52 0 32 0 0,52 0 0 0 0,49 0 0 0 0,55 0 32 0 0,69 0-32 0 0,64 0 32 0 0,66 0-32 0 0,47-7 64 0 0,45-2-96 0 0,36-7 64 0 0,25-1 0 0 0,22 3 0 0 0,18-4-32 0 0,20 2 0 0 0,8 3 32 0 0,11 4 0 0 0,8 4-32 0 0,1 9 0 0 0,1 5 32 0 0,-4 0 0 0 0,-14-2 32 0 0,-15 6 0 0 0,-22 1-32 0 0,-21-3 0 0 0,-23-3 32 0 0,-28-2-64 0 0,-41-3 32 0 0,-45-2 0 0 0,-42-1 0 0 0,-60-7 64 0 0,-72-3-96 0 0,-69-7 0 0 0,-60 0-32 0 0,-53-4 32 0 0,-48 1-32 0 0,-37-3 0 0 0,-32 2 32 0 0,-32 5-32 0 0,-26-1 0 0 0,-18 1 32 0 0,-20-3-32 0 0,-8 1 32 0 0,-9 4-32 0 0,-1 5 0 0 0,4-4 0 0 0,11 0 0 0 0,22 3-32 0 0,23 3 32 0 0,25 3-32 0 0,32 1 32 0 0,34 3-32 0 0,45-1 32 0 0,49 2 0 0 0,51-1-32 0 0,50-6 64 0 0,46-3 0 0 0,61 0 32 0 0,55-5 0 0 0,51 0-32 0 0,41-5 0 0 0,41 0 32 0 0,36-2 0 0 0,34-6-64 0 0,27 2 64 0 0,26 5 0 0 0,21-1 0 0 0,22 4 0 0 0,19 3 0 0 0,7 6 0 0 0,7-4 0 0 0,5 0-32 0 0,5 2 32 0 0,2 4 0 0 0,-5 8-32 0 0,-9 6 32 0 0,-16 0 0 0 0,-17-1 0 0 0,-14-2 0 0 0,-25-1-32 0 0,-26-2 32 0 0,-29-1-32 0 0,-32 0 0 0 0,-44-2 0 0 0,-48 1 0 0 0,-42 0 0 0 0,-46-1-32 0 0,-42 1 32 0 0,-50-7-32 0 0,-262-17-128 0 0,-143-10 96 0 0,-69-1 0 0 0,-26 0-32 0 0,0 4 64 0 0,13 9 0 0 0,9 8 0 0 0,7 6-32 0 0,4 4 64 0 0,9 3-64 0 0,10 2 32 0 0,9 8 0 0 0,13 2 32 0 0,22-1-32 0 0,28-2 0 0 0,33-2-32 0 0,39 5 32 0 0,40 0 32 0 0,50-2-32 0 0,52-1 64 0 0,52-4-32 0 0,50-8 32 0 0,47-4 0 0 0,53-1-32 0 0,59-5 32 0 0,54-8-32 0 0,49 0-32 0 0,44-4 32 0 0,35-3 0 0 0,32-5 0 0 0,31-4 0 0 0,26 6 0 0 0,19 0 0 0 0,19-1 0 0 0,23 5 0 0 0,14 0 0 0 0,15 5 32 0 0,11 6 0 0 0,2 6 32 0 0,3 6-32 0 0,-3 2-32 0 0,-7 3 32 0 0,-6 8 0 0 0,-12 2-32 0 0,-22 0 32 0 0,-21 6 0 0 0,-24-1 0 0 0,-30 5 32 0 0,-34-2-64 0 0,-44-3 64 0 0,-50-4-64 0 0,-49-5 32 0 0,-43-3 0 0 0,-52-1-32 0 0,-63-2 0 0 0,-71-8 0 0 0,-63-2 0 0 0,-56 0 0 0 0,-56-5-32 0 0,-48 0-32 0 0,-41-4 64 0 0,-39 0 0 0 0,-32-3 0 0 0,-28 2-32 0 0,-22 5-32 0 0,-24 4 32 0 0,-18 5 0 0 0,-15 3 32 0 0,-1 2-32 0 0,-3 1 32 0 0,11 8-32 0 0,10 2 0 0 0,21 0 0 0 0,30 5 0 0 0,38 0 0 0 0,40-3-32 0 0,43-3 64 0 0,51-3-32 0 0,60-3 32 0 0,63-1 32 0 0,79-2 0 0 0,83-8-32 0 0,78-9 0 0 0,67-9 32 0 0,53-7-32 0 0,50-5 0 0 0,39-3 0 0 0,35-2 0 0 0,34 0-32 0 0,27 6 32 0 0,20 4 0 0 0,19-1 32 0 0,17 6 0 0 0,11 8-32 0 0,14 7 0 0 0,7-1 0 0 0,1 8 32 0 0,-1 6 0 0 0,-10 3 32 0 0,-12 0-32 0 0,-19 8 0 0 0,-25 1-32 0 0,-24-1 32 0 0,-35 4 0 0 0,-33 0-32 0 0,-41-2 32 0 0,-38-4 0 0 0,-51-4-32 0 0,-49-1-32 0 0,-54 4 32 0 0,-69 1 32 0 0,-63-7-32 0 0,-65-5 0 0 0,-68-2 0 0 0,-59 1-32 0 0,-51-7 32 0 0,-53-1 0 0 0,-43-6 0 0 0,-40 0-32 0 0,-38-3-64 0 0,-31 1 32 0 0,-28 4 32 0 0,-22 5 0 0 0,-17 5 0 0 0,-10 9 0 0 0,-5 6 0 0 0,5 0-32 0 0,10 6 32 0 0,17 0-32 0 0,24-2 0 0 0,40-3 0 0 0,45-4 0 0 0,50-2 32 0 0,56-3 0 0 0,57-1 0 0 0,70 0 0 0 0,63-1 32 0 0,64 1 32 0 0,68-8 0 0 0,57-9-32 0 0,57-8 32 0 0,55-8-32 0 0,50-5 0 0 0,40-3 0 0 0,43-2 0 0 0,35 0 0 0 0,27 0 0 0 0,26 0 0 0 0,25 7 0 0 0,24 4 0 0 0,17-1 32 0 0,18 5 0 0 0,10 8 0 0 0,9 7 0 0 0,1 6 0 0 0,-3 4-32 0 0,-4 3 64 0 0,-12 8-32 0 0,-14 2-32 0 0,-25 8 32 0 0,-28 0 0 0 0,-25-3 0 0 0,-31 3 0 0 0,-39-2 0 0 0,-41-3 0 0 0,-49 3-32 0 0,-54-1 32 0 0,-60-3-96 0 0,-73-11 64 0 0,-76-5-32 0 0,-78-3 0 0 0,-65-6 32 0 0,-62-2-64 0 0,-51 3 32 0 0,-43-5 32 0 0,-31 1-64 0 0,-35 3 32 0 0,-23-3 0 0 0,-28 1 0 0 0,-19 3-32 0 0,-10 4 64 0 0,-12 10-64 0 0,-3 5-32 0 0,1 1 64 0 0,11 6-32 0 0,20 1-32 0 0,22-2 32 0 0,34-4 32 0 0,39 5 0 0 0,51-1 0 0 0,55-3 0 0 0,61-2 32 0 0,61-3 0 0 0,51-10 32 0 0,59-3-64 0 0,66-8 0 0 0,58-8 0 0 0,60 0 32 0 0,49-3 0 0 0,36-4 32 0 0,37-4 0 0 0,33-2 0 0 0,29 4 0 0 0,26 1-32 0 0,24 6-32 0 0,21 0 64 0 0,21 5-32 0 0,13 6 32 0 0,11 5 0 0 0,11 5 0 0 0,-1 2 0 0 0,-4 10 0 0 0,-14 3 0 0 0,-15 7-32 0 0,-22 1 0 0 0,-19 4 0 0 0,-31-1 64 0 0,-44 2 0 0 0,-44-2 0 0 0,-51-5-32 0 0,-51 1-32 0 0,-80-1-64 0 0,-87-11 32 0 0,-81-6 32 0 0,-75-3-32 0 0,-63-1 0 0 0,-54-6-32 0 0,-49-2 32 0 0,-37 1 32 0 0,-31 4-32 0 0,-32-5-32 0 0,-17 0 32 0 0,-17 2 0 0 0,-11 4-32 0 0,-8 9 32 0 0,2 5-32 0 0,7 0 32 0 0,16 0 0 0 0,17 6-32 0 0,29 0-32 0 0,29-2 64 0 0,40-2-32 0 0,45-4 32 0 0,54-2 0 0 0,55 6 32 0 0,56 0 0 0 0,52-7 32 0 0,62-5-32 0 0,65-8 0 0 0,62-10-32 0 0,57-8 0 0 0,51-7 0 0 0,40-3 32 0 0,36 4-32 0 0,32 1 32 0 0,28 0-64 0 0,25-2 64 0 0,22-2-32 0 0,22 6 32 0 0,12 1 32 0 0,12 6 0 0 0,10 0 0 0 0,7 4 0 0 0,-3 6 0 0 0,-7-1 0 0 0,-14 1-32 0 0,-17 4 0 0 0,-22 3 32 0 0,-27 4 0 0 0,-26 2 32 0 0,-41 1-32 0 0,-43 8 32 0 0,-49 3-32 0 0,-46 0-32 0 0,-49-9 0 0 0,-64-5-32 0 0,-67-1 32 0 0,-72-1-64 0 0,-62 2 0 0 0,-54 1 0 0 0,-54 1-32 0 0,-38 8-32 0 0,-39 3 32 0 0,-30 0 32 0 0,-31-2-32 0 0,-23 5 32 0 0,-17 1 0 0 0,-18 5-64 0 0,-8 7 64 0 0,6-2 0 0 0,3 3-32 0 0,11 4 0 0 0,24-3 32 0 0,29 1 64 0 0,32-4 0 0 0,36 0-32 0 0,46-3 32 0 0,56-6-32 0 0,61-5 32 0 0,50-4 32 0 0,67-3 0 0 0,77-3 0 0 0,62 0-32 0 0,57-1 0 0 0,54 0 0 0 0,42 0 32 0 0,36-7-32 0 0,34-2 0 0 0,28 1 0 0 0,26 2 32 0 0,21 1 0 0 0,22 3 0 0 0,20 2 0 0 0,13 0 0 0 0,17 1 0 0 0,7 0 0 0 0,10 1-64 0 0,0 6 32 0 0,-9 3 64 0 0,-7 6-32 0 0,-12 1 32 0 0,-18 4-32 0 0,-26-1 0 0 0,-26 3 32 0 0,-34-3-64 0 0,-34 3 0 0 0,-42-3 0 0 0,-45-4 32 0 0,-47 1 0 0 0,-46-2 0 0 0,-52-3 32 0 0,-47-4-32 0 0,-51-3-96 0 0,-56-2 64 0 0,-51-3 0 0 0,-54-7 0 0 0,-45-3-32 0 0,-34 0 32 0 0,-30 2 32 0 0,-28 3-64 0 0,-18 1 0 0 0,-8 9 32 0 0,-2 4-32 0 0,9 0 0 0 0,11-2 0 0 0,26-1 0 0 0,35-3 32 0 0,49 0 0 0 0,54-3 32 0 0,47 1 0 0 0,43 5-32 0 0,41 3 64 0 0,46 0 0 0 0,56-2-32 0 0,51-2 0 0 0,54-2-32 0 0,46-2 64 0 0,42-7-64 0 0,32-3 32 0 0,22-1 0 0 0,21 3 0 0 0,22 1 0 0 0,14 3 0 0 0,6 1 0 0 0,2 1 0 0 0,-1 8 0 0 0,-2 3-32 0 0,-17-1 32 0 0,-20 6 0 0 0,-27 0 0 0 0,-31 4 0 0 0,-30-1 0 0 0,-37-3-32 0 0,-42-4 0 0 0,-43-5 32 0 0,-38-2 0 0 0,-42 4-32 0 0,-52 2 0 0 0,-61-2 32 0 0,-56-2-32 0 0,-43-1 32 0 0,-45 4-32 0 0,-37 2 0 0 0,-27-2 32 0 0,-18-2 0 0 0,-9-2-64 0 0,-5-2 32 0 0,7-2-32 0 0,10-1 0 0 0,18 0 32 0 0,19 0-64 0 0,29 6 64 0 0,38 3-32 0 0,42 0 0 0 0,37-2 32 0 0,42-2 0 0 0,59-2 0 0 0,58-1 0 0 0,54 6 0 0 0,42 1 32 0 0,45 0-32 0 0,37-2 0 0 0,28-3 0 0 0,17-1 32 0 0,18-1 0 0 0,14-2 0 0 0,3 7-32 0 0,3 2 0 0 0,-3 0 0 0 0,-13-2 32 0 0,-23-3 0 0 0,-25-1-32 0 0,-27-1 0 0 0,-39-1 0 0 0,-38-1 32 0 0,-38-1 32 0 0,-45 1-96 0 0,-49 0 0 0 0,-63-8 32 0 0,-60-1 32 0 0,-55-8-32 0 0,-43 1 0 0 0,-37 2 0 0 0,-34 3-32 0 0,-21 4 32 0 0,-11 4-32 0 0,-2-6 0 0 0,1-1-64 0 0,3 2 64 0 0,17 8 0 0 0,14 5 0 0 0,26 1 64 0 0,25 0-32 0 0,36-1 0 0 0,43-1 32 0 0,37-2-64 0 0,29-1 0 0 0,35-1 32 0 0,38 0 0 0 0,47 0 32 0 0,51 0 0 0 0,44-1-64 0 0,41-6 32 0 0,39-2 32 0 0,31 7 0 0 0,22 4-32 0 0,14 1 0 0 0,7 1 32 0 0,10 0-64 0 0,-4 6 32 0 0,-4 1 32 0 0,-18 6-32 0 0,-13 0 32 0 0,-24-3-32 0 0,-25-4 32 0 0,-35-3 0 0 0,-35 4-32 0 0,-35-1 32 0 0,-43 0-96 0 0,-62-4 96 0 0,-61-1 0 0 0,-63 4 0 0 0,-54 2-32 0 0,-47-2 0 0 0,-36-2 0 0 0,-32-2 0 0 0,-23-3 0 0 0,-16 0-32 0 0,-8-2-32 0 0,-5 0 32 0 0,6 6 0 0 0,17 3 32 0 0,19 0 0 0 0,19-2-32 0 0,27-2 32 0 0,36-2 32 0 0,39-2-32 0 0,43 0-64 0 0,51-1 32 0 0,67 0 32 0 0,72-1 32 0 0,61 1-64 0 0,52-7 32 0 0,40-3 0 0 0,33 1 32 0 0,25 2-32 0 0,23 2 32 0 0,11 1 0 0 0,4 10 0 0 0,-2 2-32 0 0,-2 1 32 0 0,-4 6 0 0 0,-18 0 0 0 0,-20-3 0 0 0,-27 5-32 0 0,-33-2 0 0 0,-35-3 0 0 0,-40-3 0 0 0,-33-3 0 0 0,-40-4 32 0 0,-37 0-32 0 0,-48 5-32 0 0,-55 1 64 0 0,-54 8 0 0 0,-46 0-32 0 0,-40 4 32 0 0,-39 0 32 0 0,-30 2-64 0 0,-14-1 0 0 0,-11-6 0 0 0,0 3 0 0 0,5-2-32 0 0,14-4 0 0 0,16-4 32 0 0,21-3 0 0 0,28 5 0 0 0,39 0 0 0 0,41-1-32 0 0,38-3 32 0 0,48-2-96 0 0,63-8 96 0 0,62-4 0 0 0,64-1 0 0 0,54-5-32 0 0,40-1 64 0 0,33 2-32 0 0,32 4 32 0 0,18 3-32 0 0,9 2 32 0 0,1 3 0 0 0,-1 0 0 0 0,-11 2 0 0 0,-19 6 0 0 0,-21 4-32 0 0,-32-2 32 0 0,-41-1-32 0 0,-42 4 0 0 0,-39 1-32 0 0,-49 5 32 0 0,-56-1 32 0 0,-61 4-32 0 0,-47-2 0 0 0,-40-3 0 0 0,-37-6 0 0 0,-20 4 0 0 0,-17-1 32 0 0,-12-3-32 0 0,0-3-32 0 0,-2-3 0 0 0,5-1 0 0 0,14 5 32 0 0,17 1-32 0 0,16-1 32 0 0,25-1 0 0 0,35-2 32 0 0,31-3-32 0 0,26 0 0 0 0,26-9 0 0 0,27-2 0 0 0,45-1-32 0 0,48-4 0 0 0,45-1 32 0 0,39-5 0 0 0,42 2 0 0 0,29 3 0 0 0,25-3 0 0 0,13 3 0 0 0,10 2 0 0 0,0 12 0 0 0,-4 5 0 0 0,-14 2-32 0 0,-14 1 64 0 0,-21 5 0 0 0,-28 1-64 0 0,-32-1 32 0 0,-37-4 0 0 0,-33-2 0 0 0,-46 4 32 0 0,-53 1-64 0 0,-60 5 64 0 0,-54 1-32 0 0,-42-4 32 0 0,-36-3-64 0 0,-34 4 32 0 0,-26-2 0 0 0,-20-1 0 0 0,-11-4 0 0 0,-6-2-32 0 0,-2 5 32 0 0,7 0 0 0 0,10-1-32 0 0,25-2 0 0 0,27-3 32 0 0,39-1-32 0 0,44-2 32 0 0,39 7 0 0 0,60-6 64 0 0,65-3-32 0 0,65-1-96 0 0,61-1 32 0 0,47-6 32 0 0,41-2 32 0 0,31 1 0 0 0,19 2-32 0 0,11 2 32 0 0,5 10 0 0 0,1 4-32 0 0,-8 0 0 0 0,-12-1 32 0 0,-17 6-32 0 0,-19 0 0 0 0,-30-2 0 0 0,-36 4 32 0 0,-43 0-32 0 0,-36-3 0 0 0,-28-3 0 0 0,-34 3-32 0 0,-36 1 64 0 0,-40 4 0 0 0,-42-1 0 0 0,-35 5 0 0 0,-40-2 0 0 0,-29-4-32 0 0,-26 3-32 0 0,-18-2 64 0 0,-14-4-32 0 0,-7-3 32 0 0,4-4-32 0 0,0 4 0 0 0,15 1 0 0 0,18-1 32 0 0,17-2-96 0 0,28-3 64 0 0,35-1 0 0 0,34-2 0 0 0,26-1-32 0 0,32 0 32 0 0,45-8 0 0 0,50-2 32 0 0,51 1-64 0 0,42-5 32 0 0,33-1 0 0 0,20 3-32 0 0,18 3 32 0 0,16 3 0 0 0,9 3-32 0 0,-1 1 32 0 0,-7 2 32 0 0,-7 0-32 0 0,-15 8 0 0 0,-22 2 0 0 0,-30 0 0 0 0,-27-3 0 0 0,-31 6 32 0 0,-25-1-64 0 0,-32-1 64 0 0,-32 4-32 0 0,-40 0 32 0 0,-35 3-32 0 0,-37 7 0 0 0,-29-1 0 0 0,-22 2 0 0 0,-20-3 0 0 0,-10-6 0 0 0,-3 2 32 0 0,1-3-32 0 0,11-3 0 0 0,13-5 32 0 0,26-4-32 0 0,28-1 0 0 0,24-3 0 0 0,20 0 0 0 0,11-1 32 0 0,22 0-64 0 0,22 1 32 0 0,33-8 0 0 0,33-9 0 0 0,41-1 32 0 0,31-6 0 0 0,28 3-32 0 0,15 3 0 0 0,12-1 0 0 0,10 2 0 0 0,-1-3 0 0 0,1 2 0 0 0,-12 4 0 0 0,-9 5 0 0 0,-29 3 0 0 0,-25-4-32 0 0,-26 0 32 0 0,-45 1 0 0 0,-51 9 0 0 0,-56 6 0 0 0,-45 0 0 0 0,-43 7 0 0 0,-24 2 0 0 0,-20-3 0 0 0,-6-3 0 0 0,-6-2-32 0 0,3-4 32 0 0,5-1 0 0 0,22-2 0 0 0,25 0 0 0 0,30-1 32 0 0,27 1-32 0 0,21-1 32 0 0,29-6-32 0 0,27-3-32 0 0,37-6 32 0 0,41-1 32 0 0,38-4 0 0 0,28-6-32 0 0,20 2 32 0 0,12-2-32 0 0,5 4 32 0 0,2 5-32 0 0,-7-1 32 0 0,-11 3-32 0 0,-18 4 32 0 0,-19-3-32 0 0,-22 1 0 0 0,-20 3 0 0 0,-17 3-64 0 0,-18-4 32 0 0,-23 0 32 0 0,-23 3-32 0 0,-31 1 32 0 0,-31-3 0 0 0,-32-1-32 0 0,-28 9 0 0 0,-21 5 0 0 0,-13 2 32 0 0,-9 1 0 0 0,-2-1-32 0 0,-2-2 0 0 0,16 0 32 0 0,19 7 0 0 0,27 1 0 0 0,25-1 0 0 0,20-2 0 0 0,14-2 0 0 0,23-9 96 0 0,38-4-64 0 0,45-8-32 0 0,42 0 0 0 0,33-6 32 0 0,22 2 0 0 0,15 4-32 0 0,6-3 0 0 0,3 3 0 0 0,-1 3 0 0 0,-8-2 32 0 0,-18 0-32 0 0,-21 4 0 0 0,-17-4-32 0 0,-21 0 32 0 0,-32 4-32 0 0,-33 3-32 0 0,-42 3 96 0 0,-46 2-64 0 0,-33 2 64 0 0,-29 1-32 0 0,-20 8 32 0 0,-15 2 0 0 0,-14-1-64 0 0,1-1 32 0 0,2 4 0 0 0,9 1-32 0 0,18-2 0 0 0,26-3 64 0 0,27-3-64 0 0,22-2 32 0 0,16-2 0 0 0,10-1 32 0 0,19 0 0 0 0,28 0 0 0 0,35-8-32 0 0,32-2 32 0 0,33-6-32 0 0,26-1 0 0 0,20-4 0 0 0,13 1-32 0 0,0-3 64 0 0,1 3-32 0 0,-7-3 0 0 0,-8 3 0 0 0,-15-3 0 0 0,-24 3 0 0 0,-22 5 0 0 0,-20 5 0 0 0,-14-3 0 0 0,-72 1 0 0 0,-55 2 0 0 0,-42 3 0 0 0,-30 3 0 0 0,-25 9 0 0 0,-13 3-32 0 0,5 8 32 0 0,4 1 0 0 0,11-2 0 0 0,19 3-32 0 0,20-1 32 0 0,25-4-32 0 0,21-4 32 0 0,25 4 0 0 0,29-1 96 0 0,39-2-64 0 0,46-10 0 0 0,40-5 0 0 0,33-2-32 0 0,20-6 0 0 0,14-1 0 0 0,6 1-32 0 0,2-3 32 0 0,-1 0 32 0 0,-1-4 0 0 0,-9 2-32 0 0,-19-4 0 0 0,-19 3 32 0 0,-25 4-32 0 0,-21 4 0 0 0,-26-2 32 0 0,-28 0 32 0 0,-33-4-64 0 0,-36 1 0 0 0,-39 3 0 0 0,-35 3 0 0 0,-31 11-32 0 0,-27 5 0 0 0,-18 2 0 0 0,-13 6 32 0 0,2 1 0 0 0,0-2 32 0 0,6-3-64 0 0,15 3 0 0 0,12 0 32 0 0,26-2 0 0 0,25-4-32 0 0,26-2-32 0 0,35-2 192 0 0,42-2-128 0 0,45-8 0 0 0,46-3 32 0 0,39-6-32 0 0,35-2 0 0 0,21 4 32 0 0,17-4 0 0 0,5 2-32 0 0,5-4 0 0 0,-9 1 0 0 0,-8-2-32 0 0,-14 1 64 0 0,-21 5 0 0 0,-27-2 0 0 0,-27 1-32 0 0,-22 4 32 0 0,-29 4-128 0 0,-42 3 64 0 0,-43 3 32 0 0,-47 1 0 0 0,-38 1 0 0 0,-24 8 0 0 0,-20 2-32 0 0,-17 0 0 0 0,-4 4 0 0 0,4 1 0 0 0,6 5 32 0 0,14-2 0 0 0,21-3-32 0 0,23-5 32 0 0,26-3 32 0 0,23-4 0 0 0,32-1 64 0 0,45-9-32 0 0,45-3-32 0 0,42-7-32 0 0,36-1 0 0 0,32-3-64 0 0,25 0 96 0 0,11-2-32 0 0,9 3 0 0 0,-2-3 32 0 0,-5 2-64 0 0,-7-1 64 0 0,-14 2 0 0 0,-22-2 0 0 0,-21 3-32 0 0,-26 4 32 0 0,-37-2-64 0 0,-50 1 0 0 0,-50 4 0 0 0,-52 4 0 0 0,-41 11 32 0 0,-33 4 0 0 0,-25 1 0 0 0,-15 6-32 0 0,-9 2 32 0 0,-4-4 0 0 0,6 5 0 0 0,4-1 0 0 0,9-4-32 0 0,15-3 32 0 0,26-3-32 0 0,24-4 32 0 0,28 0-64 0 0,38-2 64 0 0,51-8 32 0 0,57-9-32 0 0,42-2 0 0 0,34-5 0 0 0,33-5 32 0 0,26 2 32 0 0,10-1-64 0 0,9 4 0 0 0,-1-1 32 0 0,-5-4 0 0 0,-15 4 32 0 0,-15-1-32 0 0,-21 3-32 0 0,-28 7 0 0 0,-26 5 0 0 0,-26-2 0 0 0,-32 0-32 0 0,-41 4 0 0 0,-47 2 32 0 0,-42 3-32 0 0,-38 2 0 0 0,-30 1 32 0 0,-23 1-32 0 0,-13 8 32 0 0,-14 2 32 0 0,-5-1-32 0 0,1-1 32 0 0,3 4 0 0 0,11 1-32 0 0,12-2-32 0 0,13-3-256 0 0,16-3-192 0 0,22 5-320 0 0,16 1-416 0 0,15-2-352 0 0,14-2-480 0 0,10-3-3072 0 0,6-1-608 0 0,5-9 3168 0 0,0-10-480 0 0,16-3 3040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29"/>
    </inkml:context>
    <inkml:brush xml:id="br0">
      <inkml:brushProperty name="width" value="0.2" units="cm"/>
      <inkml:brushProperty name="height" value="0.2" units="cm"/>
      <inkml:brushProperty name="color" value="#FFFFFF"/>
    </inkml:brush>
  </inkml:definitions>
  <inkml:trace contextRef="#ctx0" brushRef="#br0">14340 9922 16383 0 0,'7'14'0'0'0,"38"40"0"0"0,32 39 0 0 0,24 32 0 0 0,10 2 0 0 0,-8-14 0 0 0,28 9 0 0 0,7-9 0 0 0,-14-23 0 0 0,-21-21 0 0 0,-14-14 0 0 0,-7-10 0 0 0,3 2 0 0 0,8-1 0 0 0,17 0 0 0 0,3 5 0 0 0,4-5 0 0 0,-3 3 0 0 0,-15 1 0 0 0,-17-9 0 0 0,-8-3 0 0 0,-10-9 0 0 0,-15-3 0 0 0,-3 3 0 0 0,-1-5 0 0 0,5 8 0 0 0,2-1 0 0 0,-2 1 0 0 0,-1-5 0 0 0,-3-8 0 0 0,-2-6 0 0 0,-1-5 0 0 0,-1-5 0 0 0,6-2 0 0 0,3-2 0 0 0,-1 0 0 0 0,5-1 0 0 0,15-6 0 0 0,9-2 0 0 0,6-7 0 0 0,2-7 0 0 0,-6-6 0 0 0,-11 1 0 0 0,-9 6 0 0 0,-9 7 0 0 0,-12-1 0 0 0,-7-5 0 0 0,-1 2 0 0 0,-7-3 0 0 0,-7-5 0 0 0,-14-5 0 0 0,-35-17 0 0 0,-70-29 0 0 0,-59-22 0 0 0,-32 6 0 0 0,-24 19 0 0 0,-12 16 0 0 0,-1 18 0 0 0,16 16 0 0 0,23 12 0 0 0,24 9 0 0 0,25 5 0 0 0,22 3 0 0 0,18 0 0 0 0,19 1 0 0 0,9-2 0 0 0,-32 0 0 0 0,-34-1 0 0 0,0 0 0 0 0,2 6 0 0 0,18 3 0 0 0,21-2 0 0 0,56-8 0 0 0,64-25 0 0 0,49-16 0 0 0,26-8 0 0 0,11 4 0 0 0,-13 4 0 0 0,-22 7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5"/>
    </inkml:context>
    <inkml:brush xml:id="br0">
      <inkml:brushProperty name="width" value="0.35" units="cm"/>
      <inkml:brushProperty name="height" value="0.35" units="cm"/>
      <inkml:brushProperty name="color" value="#FFFFFF"/>
    </inkml:brush>
  </inkml:definitions>
  <inkml:trace contextRef="#ctx0" brushRef="#br0">15509 10667 16383 0 0,'14'21'0'0'0,"19"29"0"0"0,11 19 0 0 0,11 33 0 0 0,12 14 0 0 0,8 8 0 0 0,-2 5 0 0 0,1-14 0 0 0,-5-11 0 0 0,-1-10 0 0 0,10-6 0 0 0,6-5 0 0 0,-5-8 0 0 0,-1-4 0 0 0,0-7 0 0 0,1-6 0 0 0,1-7 0 0 0,1-5 0 0 0,-6-3 0 0 0,-9-9 0 0 0,-9-3 0 0 0,-6-7 0 0 0,-6-7 0 0 0,12 0 0 0 0,23-3 0 0 0,20-3 0 0 0,21-4 0 0 0,4-10 0 0 0,17-19 0 0 0,4-13 0 0 0,6-6 0 0 0,-9 2 0 0 0,0-6 0 0 0,-10 6 0 0 0,-21 1 0 0 0,-23 0 0 0 0,-12 0 0 0 0,-12 0 0 0 0,-3-2 0 0 0,9-7 0 0 0,-7-4 0 0 0,-8 8 0 0 0,-6 3 0 0 0,2-4 0 0 0,0-3 0 0 0,5-8 0 0 0,-8 0 0 0 0,-18 1 0 0 0,-36 3 0 0 0,-25 3 0 0 0,-20 9 0 0 0,-45 13 0 0 0,-70 9 0 0 0,-55 8 0 0 0,-6 6 0 0 0,30 3 0 0 0,12 2 0 0 0,-5 7 0 0 0,9 3 0 0 0,35 5 0 0 0,21 1 0 0 0,3 4 0 0 0,15-2 0 0 0,12-4 0 0 0,-21 2 0 0 0,-47 12 0 0 0,-32 2 0 0 0,-10 1 0 0 0,-6 3 0 0 0,11-5 0 0 0,32-1 0 0 0,39-5 0 0 0,32-7 0 0 0,20 1 0 0 0,-6 3 0 0 0,4-1 0 0 0,8-5 0 0 0,-12 10 0 0 0,-21 7 0 0 0,-20-2 0 0 0,-4 0 0 0 0,-9 10 0 0 0,-2-2 0 0 0,227-185 0 0 0,169-95 0 0 0,111-21 0 0 0,57 27 0 0 0,32 46 0 0 0,-11 49 0 0 0,-25 40 0 0 0,-22 31 0 0 0,-28 27 0 0 0,-22 21 0 0 0,-28 13 0 0 0,-26 9 0 0 0,-42 3 0 0 0,-51 2 0 0 0,-38 0 0 0 0,-26-2 0 0 0,-16-8 0 0 0,-21-3 0 0 0,-14-8 0 0 0,-15-2 0 0 0,-28 3 0 0 0,-27 11 0 0 0,-31 12 0 0 0,-43 26 0 0 0,-67 36 0 0 0,-76 41 0 0 0,-61 22 0 0 0,-43 24 0 0 0,-19-1 0 0 0,-5-6 0 0 0,19-14 0 0 0,33-10 0 0 0,35-19 0 0 0,45-21 0 0 0,40-18 0 0 0,41-21 0 0 0,24-12 0 0 0,-6 3 0 0 0,-10 8 0 0 0,1-3 0 0 0,-11-3 0 0 0,-7-8 0 0 0,11-9 0 0 0,24-2 0 0 0,20-5 0 0 0,21-5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6"/>
    </inkml:context>
    <inkml:brush xml:id="br0">
      <inkml:brushProperty name="width" value="0.35" units="cm"/>
      <inkml:brushProperty name="height" value="0.35" units="cm"/>
      <inkml:brushProperty name="color" value="#FFFFFF"/>
    </inkml:brush>
  </inkml:definitions>
  <inkml:trace contextRef="#ctx0" brushRef="#br0">19167 11207 6591 0 0,'7'-7'3264'0'0,"3"-10"-800"0"0,-8-1-2048 0 0,-11 2-192 0 0,-26 3-96 0 0,-27 12 0 0 0,-32 6 0 0 0,-28 8 96 0 0,-21 10 64 0 0,-15 1 64 0 0,-16 3-32 0 0,-14 11 64 0 0,-9 7 32 0 0,-7 9 64 0 0,-5 3 0 0 0,-1 5 96 0 0,-1 0 0 0 0,8 3 32 0 0,10-2 32 0 0,16-5-32 0 0,18-12-64 0 0,21-8-64 0 0,28-9-32 0 0,24-10 288 0 0,35-8 96 0 0,40-13-640 0 0,43-7 0 0 0,44-15-64 0 0,31-11-32 0 0,24-6-32 0 0,27-11 32 0 0,20-3-128 0 0,17-7 96 0 0,9 1-32 0 0,13 3 0 0 0,4-3 0 0 0,8 3 0 0 0,-1 3-32 0 0,4-2-32 0 0,-2 1 32 0 0,-5 2 32 0 0,-13 5 32 0 0,-14 3 0 0 0,-20 2-32 0 0,-25 8 0 0 0,-32 11-64 0 0,-58 10 32 0 0,-68 21 32 0 0,-61 16-64 0 0,-55 20 32 0 0,-49 8 32 0 0,-45 11-64 0 0,-35 16 32 0 0,-32 9-32 0 0,-24 11 64 0 0,-17 3-64 0 0,-10 5 32 0 0,-11 7 0 0 0,3-2-64 0 0,3 2 32 0 0,9-5 64 0 0,12 2 0 0 0,24-5 0 0 0,27-12 0 0 0,30-8 64 0 0,27-18 0 0 0,42-14 0 0 0,43-15 64 0 0,35-14-32 0 0,46-18 160 0 0,53-17-224 0 0,45-20-32 0 0,48-20-32 0 0,43-14 64 0 0,38-10 0 0 0,38-7 0 0 0,30-10-32 0 0,21-3 32 0 0,22-7-96 0 0,23 0 32 0 0,15-3 0 0 0,13 2-32 0 0,6-3 32 0 0,-2 3-32 0 0,-11 5 32 0 0,-13 13-32 0 0,-13 6 64 0 0,-24 10 0 0 0,-26 10-32 0 0,-30 8 32 0 0,-40 12-32 0 0,-46 7 32 0 0,-47 16-64 0 0,-56 17 32 0 0,-63 24 0 0 0,-64 14 0 0 0,-53 15 32 0 0,-45 12 0 0 0,-42 10 1792 0 0,-32 13-1312 0 0,-29 5-544 0 0,-31 9-256 0 0,-17 1-64 0 0,-16 3 0 0 0,-12-1 32 0 0,-9 2 32 0 0,3-3 96 0 0,6-4 32 0 0,15-6 0 0 0,24-5 32 0 0,25-10 64 0 0,26-12 32 0 0,39-9 32 0 0,37-16 32 0 0,38-14 0 0 0,38-12 64 0 0,46-16-64 0 0,57-22 0 0 0,51-22 0 0 0,56-17-32 0 0,47-12 32 0 0,35-8 0 0 0,38-11 0 0 0,32-5 0 0 0,30-6-32 0 0,26-1 32 0 0,19-2-32 0 0,10 1 0 0 0,14-2 0 0 0,4 3 0 0 0,0 5-64 0 0,-9 6 96 0 0,-13 11 0 0 0,-20 12 0 0 0,-26 11 0 0 0,-39 9 0 0 0,-47 6-32 0 0,-49 10 32 0 0,-55 11-32 0 0,-58 17 0 0 0,-62 22-32 0 0,-61 17 32 0 0,-58 16 32 0 0,-52 15-32 0 0,-48 16 32 0 0,-45 17-64 0 0,-37 13 32 0 0,-24 8-64 0 0,-23 6 32 0 0,-17 10-32 0 0,-13 4 64 0 0,-6 5 0 0 0,-4 1 32 0 0,6 4-64 0 0,10-3 0 0 0,17-11 32 0 0,32-7-32 0 0,33-12 0 0 0,36-18 32 0 0,39-18 32 0 0,54-23 32 0 0,52-21-32 0 0,43-16 32 0 0,45-19 64 0 0,53-23-96 0 0,47-22 0 0 0,44-24-32 0 0,41-15-32 0 0,41-21 0 0 0,40-14 0 0 0,32-8 96 0 0,25-4-32 0 0,30-7 32 0 0,19-2-32 0 0,19 2-64 0 0,9 3 64 0 0,9 4-32 0 0,-8 2-32 0 0,-6 10 0 0 0,-12 10 32 0 0,-28 18 32 0 0,-29 9 0 0 0,-33 11 0 0 0,-44 19-32 0 0,-48 18 0 0 0,-56 14-64 0 0,-66 25 64 0 0,-65 19 0 0 0,-61 19 32 0 0,-57 24 0 0 0,-51 14-32 0 0,-39 15-32 0 0,-35 12 0 0 0,-26 9 0 0 0,-17 12-32 0 0,-10 7 96 0 0,-5 0-32 0 0,-1-2 32 0 0,8-1-32 0 0,11-4 0 0 0,18-8-32 0 0,17-12 0 0 0,31-9 32 0 0,36-16-32 0 0,41-21 32 0 0,45-22 0 0 0,37-17 32 0 0,42-14 0 0 0,38-15 0 0 0,35-20-32 0 0,43-21 0 0 0,39-23-32 0 0,44-22 0 0 0,41-23 64 0 0,37-13 0 0 0,31-14 0 0 0,28-4 0 0 0,23-5-32 0 0,16 2-32 0 0,17 4 64 0 0,0 6-64 0 0,-1 12 0 0 0,-8 7 0 0 0,-18 8 32 0 0,-19 18 0 0 0,-31 9 32 0 0,-32 19 0 0 0,-48 14-32 0 0,-47 16 0 0 0,-40 13 0 0 0,-43 11 0 0 0,-29 14 0 0 0,-48 14 0 0 0,-47 17 0 0 0,-46 18-32 0 0,-39 14 32 0 0,-42 10 0 0 0,-28 13 0 0 0,-33 13-32 0 0,-21 10 0 0 0,-19 0-32 0 0,-8 2 32 0 0,-1 3 0 0 0,4-4-32 0 0,3-1 32 0 0,12-4 32 0 0,19-8 0 0 0,29-12-32 0 0,26-15 32 0 0,30-13 0 0 0,39-16 0 0 0,38-16 0 0 0,44-20 64 0 0,55-25-96 0 0,58-31 32 0 0,55-21 32 0 0,54-21 32 0 0,42-15-64 0 0,37-12 0 0 0,34-7-64 0 0,29-10 32 0 0,20-4 0 0 0,12 0 32 0 0,7 3 64 0 0,2 10-32 0 0,-7 5 32 0 0,-11 9 0 0 0,-24 9-32 0 0,-28 15 0 0 0,-38 16-32 0 0,-51 18 0 0 0,-57 13 0 0 0,-48 19 32 0 0,-53 14-64 0 0,-49 15 0 0 0,-57 13 0 0 0,-49 17 0 0 0,-51 17 0 0 0,-43 19 32 0 0,-34 12 0 0 0,-27 12 0 0 0,-16 4 0 0 0,-11 5 0 0 0,-10-1 1760 0 0,2 3-1248 0 0,6-4-576 0 0,15-5-224 0 0,16-5-32 0 0,29-13 0 0 0,29-5 64 0 0,26-16 32 0 0,40-11 32 0 0,40-15 32 0 0,35-12 64 0 0,31-18 64 0 0,32-10-32 0 0,35-18 64 0 0,37-26-64 0 0,37-19 0 0 0,41-19 0 0 0,41-16 32 0 0,41-11 0 0 0,28-1 0 0 0,30-2 32 0 0,19-2 32 0 0,11-2 0 0 0,4-2 32 0 0,1 6-64 0 0,-9 9 0 0 0,-18 9-32 0 0,-36 14 32 0 0,-28 14 0 0 0,-45 12 32 0 0,-42 17 0 0 0,-49 22-64 0 0,-66 21 0 0 0,-62 25 0 0 0,-57 22-64 0 0,-53 18 64 0 0,-40 17-32 0 0,-35 10 0 0 0,-26 10 64 0 0,-10 8 32 0 0,-9 7 32 0 0,-4 5-32 0 0,-3-5-32 0 0,12-2 0 0 0,12-5-32 0 0,23-9 32 0 0,24-13 0 0 0,29-16 0 0 0,33-20 32 0 0,36-19 64 0 0,45-15-96 0 0,44-18 32 0 0,41-30 32 0 0,48-25-64 0 0,49-24 32 0 0,42-12-96 0 0,39-13 64 0 0,36-10-32 0 0,31-7 64 0 0,21-4 0 0 0,21-2-32 0 0,9 6 32 0 0,3 10 0 0 0,-2 8-32 0 0,-3 9 32 0 0,-18 5-32 0 0,-21 11 0 0 0,-35 12 0 0 0,-42 16-32 0 0,-45 17 32 0 0,-69 20-64 0 0,-66 28 64 0 0,-71 17-32 0 0,-59 17 32 0 0,-50 22-32 0 0,-39 12 0 0 0,-32 13 0 0 0,-24 5 32 0 0,-16 5 0 0 0,-1 6 32 0 0,-2-2-32 0 0,6-5 0 0 0,8-8 32 0 0,23-5 0 0 0,19-12-32 0 0,27-13 32 0 0,42-11-32 0 0,42-14 32 0 0,33-16 0 0 0,33-18 0 0 0,46-26 0 0 0,47-31 0 0 0,44-21-32 0 0,51-20-32 0 0,38-16 64 0 0,39-19 0 0 0,34-9-32 0 0,24-3 32 0 0,16 0-32 0 0,17 10 0 0 0,-1 4-32 0 0,-2 9 0 0 0,-17 10 32 0 0,-20 8-32 0 0,-34 13 32 0 0,-41 14 0 0 0,-45 18 0 0 0,-54 18 32 0 0,-70 21 0 0 0,-72 20-64 0 0,-63 22 32 0 0,-54 20 0 0 0,-40 15 0 0 0,-32 12 0 0 0,-26 12-32 0 0,-15 13 32 0 0,-2 3-64 0 0,-1 4 32 0 0,5-2 64 0 0,17-6 0 0 0,17-12 0 0 0,23-15-32 0 0,29-13 32 0 0,34-11 0 0 0,37-13 0 0 0,40-20 0 0 0,50-28-32 0 0,44-25 0 0 0,49-22 32 0 0,50-22 0 0 0,43-19 0 0 0,37-7-64 0 0,30-6 0 0 0,27-6 32 0 0,22-4-32 0 0,7 4-32 0 0,8 8 64 0 0,-10 9 32 0 0,-15 7-32 0 0,-23 12 32 0 0,-30 13-64 0 0,-35 18 64 0 0,-67 24-32 0 0,-73 24-32 0 0,-69 20 32 0 0,-55 20 0 0 0,-47 18 32 0 0,-42 14 0 0 0,-31 9-32 0 0,-15 12 0 0 0,-10 5 32 0 0,-6 0-32 0 0,3-2 0 0 0,8-3 0 0 0,16-10 32 0 0,17-12-32 0 0,22-10 32 0 0,35-15-32 0 0,34-16 64 0 0,31-12 0 0 0,28-16 160 0 0,37-22-160 0 0,43-21-32 0 0,44-18 0 0 0,40-19-32 0 0,28-11-32 0 0,26-3-32 0 0,20-8 32 0 0,21 0 0 0 0,11 4 0 0 0,4 3 0 0 0,-8 4 32 0 0,-11 11 32 0 0,-20 5-32 0 0,-26 14 32 0 0,-32 12 0 0 0,-31 13-32 0 0,-38 14 0 0 0,-42 16 0 0 0,-45 18-32 0 0,-45 19 32 0 0,-38 20 0 0 0,-34 8 0 0 0,-21 8 32 0 0,-16 6 0 0 0,-5 6 0 0 0,2-4 0 0 0,5-1-32 0 0,5-6 0 0 0,13-7 0 0 0,12-7-32 0 0,26-13 64 0 0,28-13 0 0 0,23-11 0 0 0,39-23 96 0 0,48-25-128 0 0,42-14-32 0 0,42-20 0 0 0,39-13 32 0 0,26-8 0 0 0,27-10 0 0 0,19-4 32 0 0,8 3-32 0 0,5 2-32 0 0,-1 4 32 0 0,-8 10 0 0 0,-19 12 0 0 0,-34 17 32 0 0,-38 12-32 0 0,-30 11 0 0 0,-46 11-32 0 0,-50 23 32 0 0,-45 17 0 0 0,-49 20 0 0 0,-43 16-32 0 0,-31 13 0 0 0,-21 8 32 0 0,-13 4 0 0 0,-6 4 32 0 0,-1-1 32 0 0,1 1-32 0 0,8-2 0 0 0,13-7-32 0 0,17-10 0 0 0,18-10 0 0 0,29-14 0 0 0,30-8 0 0 0,46-25-32 0 0,54-20 32 0 0,62-23-32 0 0,56-14 0 0 0,43-12-32 0 0,45-11 64 0 0,36-8 0 0 0,26-4 32 0 0,25-4 0 0 0,280-28 128 0 0,78 3-128 0 0,-43 29 0 0 0,-111 28-32 0 0,-133 23 0 0 0,-127 23-32 0 0,-105 20 0 0 0,-95 22 0 0 0,-75 20-32 0 0,-67 20 64 0 0,-50 20 32 0 0,-47 15-32 0 0,-40 9 0 0 0,-34 6-32 0 0,-27 10 32 0 0,-25 10-32 0 0,-13 9 0 0 0,-12 6 32 0 0,-3 4 32 0 0,-3 3 0 0 0,10 1 0 0 0,15-7-32 0 0,21-10 0 0 0,23-9 0 0 0,32-15 0 0 0,33-14 32 0 0,39-20-32 0 0,45-19 32 0 0,47-14 0 0 0,47-18 0 0 0,52-23 32 0 0,61-22-64 0 0,54-24 32 0 0,50-15 0 0 0,46-14 0 0 0,42-12 0 0 0,34-16-32 0 0,31-7 32 0 0,31-2 0 0 0,27 0-32 0 0,26 2 32 0 0,14 2-32 0 0,14 2 32 0 0,3 10-32 0 0,-1 2 32 0 0,-5 8 0 0 0,-13 8 0 0 0,-19 7-32 0 0,-30 12 0 0 0,-34 7 32 0 0,-40 7-32 0 0,-41 10 0 0 0,-49 6 0 0 0,-54 6-32 0 0,-44 3 0 0 0,-48 9-32 0 0,-55 10 32 0 0,-57 16 0 0 0,-54 17 32 0 0,-51 6 0 0 0,-49 8-32 0 0,-45 14 32 0 0,-43 7-32 0 0,-36 4 32 0 0,-31 1 0 0 0,-18 5 0 0 0,-15 1-64 0 0,-11-2 32 0 0,-6 4 0 0 0,2 0 0 0 0,8-4 32 0 0,9-3 0 0 0,14-4 0 0 0,30-2 0 0 0,32-9-32 0 0,34-10 32 0 0,37-10 0 0 0,47-14-32 0 0,49-15 32 0 0,44-12 32 0 0,47-16-64 0 0,61-22 32 0 0,59-21-32 0 0,61-17 0 0 0,53-14 0 0 0,52-7 64 0 0,45-4 0 0 0,39-2 0 0 0,30-1-32 0 0,35 2 0 0 0,24 7 0 0 0,22 3 64 0 0,17 1-64 0 0,17-1 32 0 0,11 5-32 0 0,9 1 0 0 0,1 5 32 0 0,-9 6-32 0 0,-6 0 64 0 0,-20 2-32 0 0,-20 4 0 0 0,-26 11-32 0 0,-37 6 32 0 0,-39 9-32 0 0,-37 8 32 0 0,-46 9 0 0 0,-49-2-32 0 0,-50 1 32 0 0,-48 10-32 0 0,-46 5 0 0 0,-60 8 0 0 0,-54 10 0 0 0,-58 15 0 0 0,-50 9 32 0 0,-51 3-32 0 0,-42 7-32 0 0,-40 9 32 0 0,-30 0-32 0 0,-20 3 0 0 0,-27 4-32 0 0,-17-3 32 0 0,-12 1 0 0 0,-4 2-32 0 0,-2 4 32 0 0,1 2 0 0 0,1-4-32 0 0,9-1 64 0 0,4 1-32 0 0,15 2 32 0 0,18 2 0 0 0,16-4 0 0 0,19-2-32 0 0,26 2 32 0 0,31-5 0 0 0,35-7 0 0 0,32-15 0 0 0,45-7 0 0 0,45-11-32 0 0,36-10 64 0 0,56-9 32 0 0,61-13-64 0 0,61-13 0 0 0,51-17 0 0 0,52-11 0 0 0,49-5 0 0 0,40-8 32 0 0,30-2-32 0 0,25-4 32 0 0,26 1-64 0 0,23 4 64 0 0,16 5-32 0 0,3-3 32 0 0,5 2 0 0 0,-4 2 0 0 0,-1 10 0 0 0,-4 6-64 0 0,-14 1 64 0 0,-17 7 0 0 0,-13 1 0 0 0,-26 5 0 0 0,-18-1 0 0 0,-28 4 0 0 0,-26 5 0 0 0,-29 5 0 0 0,-38 4-32 0 0,-39-5 32 0 0,-37 0 0 0 0,-31 2 32 0 0,-50 9-32 0 0,-60 4-32 0 0,-53 9-32 0 0,-49 1 0 0 0,-44 6 32 0 0,-35 6 0 0 0,-32-1-32 0 0,-24 1 0 0 0,-17 4 0 0 0,-24 3 0 0 0,-17 4 0 0 0,-17 1 32 0 0,-14 2-32 0 0,-11 1 32 0 0,-14 0 0 0 0,-6 7-32 0 0,-9 3 32 0 0,0-1-32 0 0,2 5 32 0 0,5 0 0 0 0,11 5-32 0 0,13-1 0 0 0,19-4 0 0 0,25-4 0 0 0,32-4 0 0 0,35-3 32 0 0,41-10-32 0 0,40-10 0 0 0,43-2 32 0 0,43-13 0 0 0,50-7 0 0 0,66-12 32 0 0,55-11-32 0 0,56-9 0 0 0,46-7 0 0 0,40-5 0 0 0,37-2 32 0 0,31 0-32 0 0,27-1 0 0 0,23 1-32 0 0,23-7 32 0 0,18 5-32 0 0,15 3 0 0 0,9 2 32 0 0,5 8 0 0 0,2 2 32 0 0,1 6 0 0 0,-8 7 32 0 0,-18 7 0 0 0,-11 4-32 0 0,-23 12 0 0 0,-22 3 0 0 0,-20 8-32 0 0,-21 1 32 0 0,-26-2-32 0 0,-31 2-32 0 0,-28-1 0 0 0,-29-4-64 0 0,-45-4 96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04T22:57:40.747"/>
    </inkml:context>
    <inkml:brush xml:id="br0">
      <inkml:brushProperty name="width" value="0.35" units="cm"/>
      <inkml:brushProperty name="height" value="0.35" units="cm"/>
      <inkml:brushProperty name="color" value="#FFFFFF"/>
    </inkml:brush>
  </inkml:definitions>
  <inkml:trace contextRef="#ctx0" brushRef="#br0">17955 11624 24735 0 0,'-85'7'0'0'0,"-84"9"64"0"0,-77 10-64 0 0,-60 6-256 0 0,-41 6 448 0 0,-26 3-384 0 0,-6 1 192 0 0,6 2 96 0 0,16-1-160 0 0,20 0-32 0 0,24 0 320 0 0,31-1-288 0 0,42-7 64 0 0,33-3-32 0 0,45-6 96 0 0,44-9-256 0 0,33-6 384 0 0,40-5-320 0 0,54-4 32 0 0,55-9 192 0 0,45-11-32 0 0,45-9-192 0 0,40-7 224 0 0,43-5-160 0 0,30-2-640 0 0,34-2 992 0 0,29-8 160 0 0,22-2-352 0 0,21 1-3008 0 0,26 2 11552 0 0,14 3-14336 0 0,16 9 5696 0 0,5 4 64 0 0,-1 1 96 0 0,-3 6-288 0 0,-4 0 96 0 0,-5 5 256 0 0,-2 7-352 0 0,-10-2 160 0 0,-17 2 64 0 0,-19 4-96 0 0,-17 3 0 0 0,-19 4 0 0 0,-18 2 128 0 0,-21 1-160 0 0,-25 2 0 0 0,-24-1 128 0 0,-34 1-128 0 0,-31 7 32 0 0,-41 2 0 0 0,-37-1 0 0 0,-29-2 0 0 0,-36-1-1888 0 0,-24-3 1888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2807CD1-F3AF-FF4C-BC06-A1A10E62C2FF}" type="datetimeFigureOut">
              <a:rPr lang="en-US" smtClean="0"/>
              <a:t>9/6/2023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795CDA-4CBB-0340-9374-ADFA43BA2E81}" type="slidenum">
              <a:rPr lang="en-US" smtClean="0"/>
              <a:t>‹#›</a:t>
            </a:fld>
            <a:endParaRPr lang="en-US"/>
          </a:p>
        </p:txBody>
      </p:sp>
    </p:spTree>
    <p:extLst>
      <p:ext uri="{BB962C8B-B14F-4D97-AF65-F5344CB8AC3E}">
        <p14:creationId xmlns:p14="http://schemas.microsoft.com/office/powerpoint/2010/main" val="246734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1</a:t>
            </a:fld>
            <a:endParaRPr lang="en-US"/>
          </a:p>
        </p:txBody>
      </p:sp>
    </p:spTree>
    <p:extLst>
      <p:ext uri="{BB962C8B-B14F-4D97-AF65-F5344CB8AC3E}">
        <p14:creationId xmlns:p14="http://schemas.microsoft.com/office/powerpoint/2010/main" val="419760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7B9282-B53B-4786-B052-7277FF9753DC}" type="slidenum">
              <a:rPr lang="en-US" smtClean="0"/>
              <a:pPr/>
              <a:t>2</a:t>
            </a:fld>
            <a:endParaRPr lang="en-US"/>
          </a:p>
        </p:txBody>
      </p:sp>
    </p:spTree>
    <p:extLst>
      <p:ext uri="{BB962C8B-B14F-4D97-AF65-F5344CB8AC3E}">
        <p14:creationId xmlns:p14="http://schemas.microsoft.com/office/powerpoint/2010/main" val="316925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5</a:t>
            </a:fld>
            <a:endParaRPr lang="en-US"/>
          </a:p>
        </p:txBody>
      </p:sp>
    </p:spTree>
    <p:extLst>
      <p:ext uri="{BB962C8B-B14F-4D97-AF65-F5344CB8AC3E}">
        <p14:creationId xmlns:p14="http://schemas.microsoft.com/office/powerpoint/2010/main" val="397709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6</a:t>
            </a:fld>
            <a:endParaRPr lang="en-US"/>
          </a:p>
        </p:txBody>
      </p:sp>
    </p:spTree>
    <p:extLst>
      <p:ext uri="{BB962C8B-B14F-4D97-AF65-F5344CB8AC3E}">
        <p14:creationId xmlns:p14="http://schemas.microsoft.com/office/powerpoint/2010/main" val="142464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7</a:t>
            </a:fld>
            <a:endParaRPr lang="en-US"/>
          </a:p>
        </p:txBody>
      </p:sp>
    </p:spTree>
    <p:extLst>
      <p:ext uri="{BB962C8B-B14F-4D97-AF65-F5344CB8AC3E}">
        <p14:creationId xmlns:p14="http://schemas.microsoft.com/office/powerpoint/2010/main" val="370820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8</a:t>
            </a:fld>
            <a:endParaRPr lang="en-US"/>
          </a:p>
        </p:txBody>
      </p:sp>
    </p:spTree>
    <p:extLst>
      <p:ext uri="{BB962C8B-B14F-4D97-AF65-F5344CB8AC3E}">
        <p14:creationId xmlns:p14="http://schemas.microsoft.com/office/powerpoint/2010/main" val="161256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9</a:t>
            </a:fld>
            <a:endParaRPr lang="en-US"/>
          </a:p>
        </p:txBody>
      </p:sp>
    </p:spTree>
    <p:extLst>
      <p:ext uri="{BB962C8B-B14F-4D97-AF65-F5344CB8AC3E}">
        <p14:creationId xmlns:p14="http://schemas.microsoft.com/office/powerpoint/2010/main" val="189102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795CDA-4CBB-0340-9374-ADFA43BA2E81}" type="slidenum">
              <a:rPr lang="en-US" smtClean="0"/>
              <a:t>10</a:t>
            </a:fld>
            <a:endParaRPr lang="en-US"/>
          </a:p>
        </p:txBody>
      </p:sp>
    </p:spTree>
    <p:extLst>
      <p:ext uri="{BB962C8B-B14F-4D97-AF65-F5344CB8AC3E}">
        <p14:creationId xmlns:p14="http://schemas.microsoft.com/office/powerpoint/2010/main" val="223365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157F-5CC9-A240-80A9-8B5D52C0D3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E1587-6E81-6F4D-ADB1-2ABD355B0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0648A6-B7C0-BD4F-B63E-69E6DEAE9909}"/>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337C632F-17AF-CD47-8BAD-89060F1229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81456-D2E2-0846-80E7-689097638581}"/>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72035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264F1-539F-C44F-83B1-43FB07E354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51EDFE-88E6-A44A-B0C3-CF6C153E80E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93C4-3BFF-BC4E-B5F9-2687F45F570B}"/>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2F08A4B9-34B6-C94F-875D-52197B163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7374F-3625-ED44-9090-03FC70D77D6C}"/>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92847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11D856-29B6-954F-A594-3716AA1BC1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5E77B-C17A-8742-9BEB-6B31251AAF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A4507-3202-754D-A5DA-256048BCD624}"/>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E122DB5F-E042-9A43-BFE9-EA65E88A6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13EA6-20DC-C741-9B44-EEE7AD816BE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086615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8236-1C52-D541-ADFE-681BAF753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CA791-14B8-244A-AD82-4E226B023D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F9C3E-2FAA-0E4A-B791-BBC95D626D60}"/>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D604E775-00B5-D843-A4AC-146B4866D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07A5E-9806-134C-AE28-5BB42D93B294}"/>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25427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791C-D41D-8543-B55A-BF2FEA7D5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5B764-ABFC-2840-B5D6-6CA04803D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9E6BDB-1AB5-9B4E-AF64-A47229ACB6AB}"/>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5A4B3012-353F-7246-A2CB-8A25E0528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558C0-F0A5-D74B-99F6-D96E5953302F}"/>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104217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358F-F8E7-5B40-8AA2-973599192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FFCC2-49BA-744E-8993-FB28233FEE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74E38-6742-B242-86A7-7469A09CA8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73EA9-6F6C-D848-A3DB-F57D5867D351}"/>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FA1EAB74-72F2-B04B-8F82-34883E32E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B5A33-C085-8142-8630-ADE833E28EBF}"/>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93845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EEDA-F9E1-6F4F-979D-04CE05941A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52BCBA-0EF7-E144-AC44-3089EB3B3E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1D5113-2511-8F49-8596-38CD8AA262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2BCAC-9F34-7A43-9AA7-EDE1FB4C8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41D0CF-B151-C145-8425-5C77961DBF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708311-BBFC-DD4B-BF5A-BF32C69FAB26}"/>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8" name="Footer Placeholder 7">
            <a:extLst>
              <a:ext uri="{FF2B5EF4-FFF2-40B4-BE49-F238E27FC236}">
                <a16:creationId xmlns:a16="http://schemas.microsoft.com/office/drawing/2014/main" id="{3741BAB8-BE20-244D-8587-3477050410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C6803-8E48-C84D-9323-4C0E81C0C45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34789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77A8-2D37-6C42-AC13-93E040F055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3A2318-0952-F241-B0A8-9768ABBCFF63}"/>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4" name="Footer Placeholder 3">
            <a:extLst>
              <a:ext uri="{FF2B5EF4-FFF2-40B4-BE49-F238E27FC236}">
                <a16:creationId xmlns:a16="http://schemas.microsoft.com/office/drawing/2014/main" id="{3B67FF12-AA96-9245-8B1B-298F71787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618F6-364B-C244-92A3-FEDF009597B9}"/>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74689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458477-8B03-854C-A0D9-17B228C5CABC}"/>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3" name="Footer Placeholder 2">
            <a:extLst>
              <a:ext uri="{FF2B5EF4-FFF2-40B4-BE49-F238E27FC236}">
                <a16:creationId xmlns:a16="http://schemas.microsoft.com/office/drawing/2014/main" id="{0008499D-8606-5D46-B706-1134A5AEC8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63B8DC-A66D-1246-A599-540D933661E8}"/>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43499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75C8-4093-FA42-AEC5-85ABB8EA6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446406-A86D-904C-83C4-C39343F5F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B4C1D8-CEAB-D647-A7A7-0CC692DEC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6472FA-30F3-9544-970E-1521F5D2B1AE}"/>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24B1AD8D-424A-4A41-87E4-ED50C9B1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48B74-3AA2-DA44-A534-E5A71A3FB324}"/>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21817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3390-5746-484F-AE8C-3410F45CC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10018-89F6-1745-A71C-BAF1BF80DA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4F9839-B5BA-F442-AC41-C7A45123E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B752B0-894C-2B48-AB4E-2E2683464A7C}"/>
              </a:ext>
            </a:extLst>
          </p:cNvPr>
          <p:cNvSpPr>
            <a:spLocks noGrp="1"/>
          </p:cNvSpPr>
          <p:nvPr>
            <p:ph type="dt" sz="half" idx="10"/>
          </p:nvPr>
        </p:nvSpPr>
        <p:spPr/>
        <p:txBody>
          <a:bodyPr/>
          <a:lstStyle/>
          <a:p>
            <a:fld id="{370D1520-C4A2-CF4B-B18F-3390E3324D39}" type="datetimeFigureOut">
              <a:rPr lang="en-US" smtClean="0"/>
              <a:t>9/6/2023</a:t>
            </a:fld>
            <a:endParaRPr lang="en-US"/>
          </a:p>
        </p:txBody>
      </p:sp>
      <p:sp>
        <p:nvSpPr>
          <p:cNvPr id="6" name="Footer Placeholder 5">
            <a:extLst>
              <a:ext uri="{FF2B5EF4-FFF2-40B4-BE49-F238E27FC236}">
                <a16:creationId xmlns:a16="http://schemas.microsoft.com/office/drawing/2014/main" id="{64E5D25D-2461-9E42-A7E1-3240A1FF3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4A6EA2-5131-3B44-937F-0C0FC95EB27C}"/>
              </a:ext>
            </a:extLst>
          </p:cNvPr>
          <p:cNvSpPr>
            <a:spLocks noGrp="1"/>
          </p:cNvSpPr>
          <p:nvPr>
            <p:ph type="sldNum" sz="quarter" idx="12"/>
          </p:nvPr>
        </p:nvSpPr>
        <p:spPr/>
        <p:txBody>
          <a:bodyPr/>
          <a:lstStyle/>
          <a:p>
            <a:fld id="{748FF7F8-2094-8540-B1F2-0AA40F858334}" type="slidenum">
              <a:rPr lang="en-US" smtClean="0"/>
              <a:t>‹#›</a:t>
            </a:fld>
            <a:endParaRPr lang="en-US"/>
          </a:p>
        </p:txBody>
      </p:sp>
    </p:spTree>
    <p:extLst>
      <p:ext uri="{BB962C8B-B14F-4D97-AF65-F5344CB8AC3E}">
        <p14:creationId xmlns:p14="http://schemas.microsoft.com/office/powerpoint/2010/main" val="3763308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17C8E-2686-4246-89EF-0AFB369FEE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CB3435-209B-B443-9EE7-445AFDD3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1DE81-C148-B54C-AB2B-8E2EE1F39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D1520-C4A2-CF4B-B18F-3390E3324D39}" type="datetimeFigureOut">
              <a:rPr lang="en-US" smtClean="0"/>
              <a:t>9/6/2023</a:t>
            </a:fld>
            <a:endParaRPr lang="en-US"/>
          </a:p>
        </p:txBody>
      </p:sp>
      <p:sp>
        <p:nvSpPr>
          <p:cNvPr id="5" name="Footer Placeholder 4">
            <a:extLst>
              <a:ext uri="{FF2B5EF4-FFF2-40B4-BE49-F238E27FC236}">
                <a16:creationId xmlns:a16="http://schemas.microsoft.com/office/drawing/2014/main" id="{0AD2756C-5C0D-8A46-AB28-B87FD8038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E1F5E2-3ACE-A946-9B83-002A4C478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FF7F8-2094-8540-B1F2-0AA40F858334}" type="slidenum">
              <a:rPr lang="en-US" smtClean="0"/>
              <a:t>‹#›</a:t>
            </a:fld>
            <a:endParaRPr lang="en-US"/>
          </a:p>
        </p:txBody>
      </p:sp>
    </p:spTree>
    <p:extLst>
      <p:ext uri="{BB962C8B-B14F-4D97-AF65-F5344CB8AC3E}">
        <p14:creationId xmlns:p14="http://schemas.microsoft.com/office/powerpoint/2010/main" val="213274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customXml" Target="../ink/ink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8.png"/><Relationship Id="rId1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openxmlformats.org/officeDocument/2006/relationships/customXml" Target="../ink/ink15.xml"/><Relationship Id="rId2" Type="http://schemas.openxmlformats.org/officeDocument/2006/relationships/notesSlide" Target="../notesSlides/notesSlide5.xml"/><Relationship Id="rId16"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8.jpe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8.png"/><Relationship Id="rId1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AE86A5-F240-D54A-853D-7A11018D55A6}"/>
              </a:ext>
            </a:extLst>
          </p:cNvPr>
          <p:cNvSpPr txBox="1">
            <a:spLocks/>
          </p:cNvSpPr>
          <p:nvPr/>
        </p:nvSpPr>
        <p:spPr>
          <a:xfrm>
            <a:off x="28755" y="2855381"/>
            <a:ext cx="12192000" cy="1924050"/>
          </a:xfrm>
          <a:prstGeom prst="rect">
            <a:avLst/>
          </a:prstGeom>
          <a:solidFill>
            <a:srgbClr val="00B5BF">
              <a:alpha val="85000"/>
            </a:srgbClr>
          </a:solidFill>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solidFill>
                  <a:srgbClr val="000000"/>
                </a:solidFill>
                <a:latin typeface="Rockwell"/>
                <a:ea typeface="+mj-lt"/>
                <a:cs typeface="+mj-lt"/>
              </a:rPr>
              <a:t>Scalable Housing Models</a:t>
            </a:r>
            <a:endParaRPr lang="en-US">
              <a:latin typeface="Rockwell"/>
            </a:endParaRPr>
          </a:p>
          <a:p>
            <a:r>
              <a:rPr lang="en-US" sz="3600" b="1">
                <a:solidFill>
                  <a:schemeClr val="bg1"/>
                </a:solidFill>
                <a:latin typeface="Rockwell"/>
                <a:ea typeface="+mj-lt"/>
                <a:cs typeface="+mj-lt"/>
              </a:rPr>
              <a:t>   Sustainable, Affordable, Resilient, Climate Proof</a:t>
            </a:r>
            <a:endParaRPr lang="en-US">
              <a:solidFill>
                <a:schemeClr val="bg1"/>
              </a:solidFill>
              <a:latin typeface="Rockwell"/>
              <a:cs typeface="Calibri Light"/>
            </a:endParaRPr>
          </a:p>
        </p:txBody>
      </p:sp>
      <p:sp>
        <p:nvSpPr>
          <p:cNvPr id="7" name="Rectangle 6">
            <a:extLst>
              <a:ext uri="{FF2B5EF4-FFF2-40B4-BE49-F238E27FC236}">
                <a16:creationId xmlns:a16="http://schemas.microsoft.com/office/drawing/2014/main" id="{27E1AF9D-67F8-9247-AF42-30855158C2E1}"/>
              </a:ext>
            </a:extLst>
          </p:cNvPr>
          <p:cNvSpPr/>
          <p:nvPr/>
        </p:nvSpPr>
        <p:spPr>
          <a:xfrm>
            <a:off x="2517387" y="5068541"/>
            <a:ext cx="7041518" cy="952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a:solidFill>
                  <a:schemeClr val="tx1"/>
                </a:solidFill>
                <a:latin typeface="Rockwell"/>
                <a:cs typeface="Calibri"/>
              </a:rPr>
              <a:t>Preserving the Past: Building Wealth through Homeownership</a:t>
            </a:r>
          </a:p>
        </p:txBody>
      </p:sp>
    </p:spTree>
    <p:extLst>
      <p:ext uri="{BB962C8B-B14F-4D97-AF65-F5344CB8AC3E}">
        <p14:creationId xmlns:p14="http://schemas.microsoft.com/office/powerpoint/2010/main" val="4071889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BD4371-1D07-6E4C-98CE-B0F0E6BFCC8E}"/>
              </a:ext>
            </a:extLst>
          </p:cNvPr>
          <p:cNvSpPr txBox="1">
            <a:spLocks/>
          </p:cNvSpPr>
          <p:nvPr/>
        </p:nvSpPr>
        <p:spPr>
          <a:xfrm>
            <a:off x="0" y="1546136"/>
            <a:ext cx="12192000" cy="5317104"/>
          </a:xfrm>
          <a:prstGeom prst="rect">
            <a:avLst/>
          </a:prstGeom>
          <a:solidFill>
            <a:srgbClr val="00B5BF">
              <a:alpha val="85000"/>
            </a:srgbClr>
          </a:solidFill>
          <a:ln>
            <a:solidFill>
              <a:srgbClr val="294B65"/>
            </a:solidFill>
          </a:ln>
        </p:spPr>
        <p:txBody>
          <a:bodyPr vert="horz" lIns="274320" tIns="45720" rIns="27432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1">
                <a:solidFill>
                  <a:schemeClr val="bg1"/>
                </a:solidFill>
                <a:latin typeface="Rockwell"/>
              </a:rPr>
              <a:t>Our work has only just begun</a:t>
            </a:r>
            <a:r>
              <a:rPr lang="en-US" sz="1800">
                <a:solidFill>
                  <a:schemeClr val="bg1"/>
                </a:solidFill>
                <a:latin typeface="Book Antiqua"/>
              </a:rPr>
              <a:t>. The Louisiana Statewide Homeownership Think Tank, Scalable Housing Workstream and its partners recommends the Louisiana Housing Corporation, Office of Community Development, FEMA, Banks, Corporations and the Philanthropic community to:</a:t>
            </a:r>
            <a:r>
              <a:rPr lang="en-US" sz="1800">
                <a:latin typeface="Book Antiqua"/>
              </a:rPr>
              <a:t/>
            </a:r>
            <a:br>
              <a:rPr lang="en-US" sz="1800">
                <a:latin typeface="Book Antiqua"/>
              </a:rPr>
            </a:br>
            <a:endParaRPr lang="en-US" sz="1800">
              <a:solidFill>
                <a:schemeClr val="bg1"/>
              </a:solidFill>
              <a:latin typeface="Book Antiqua"/>
            </a:endParaRPr>
          </a:p>
          <a:p>
            <a:r>
              <a:rPr lang="en-US" sz="1800">
                <a:solidFill>
                  <a:schemeClr val="bg1"/>
                </a:solidFill>
                <a:latin typeface="Book Antiqua"/>
              </a:rPr>
              <a:t>1. ﻿﻿﻿Fund a Statewide Resilient Single Family Homeownership Model Program, incorporating the use of On and Off site Manufactured Housing Materials: Cement, Sips, Modular Components, Shipping Containers and 3D Robotic Computer Print homes, etc.,</a:t>
            </a:r>
            <a:r>
              <a:rPr lang="en-US" sz="1800">
                <a:latin typeface="Book Antiqua"/>
              </a:rPr>
              <a:t/>
            </a:r>
            <a:br>
              <a:rPr lang="en-US" sz="1800">
                <a:latin typeface="Book Antiqua"/>
              </a:rPr>
            </a:br>
            <a:r>
              <a:rPr lang="en-US" sz="1800">
                <a:solidFill>
                  <a:schemeClr val="bg1"/>
                </a:solidFill>
                <a:latin typeface="Book Antiqua"/>
              </a:rPr>
              <a:t>2. ﻿﻿﻿Unite Workforce Development, Community Colleges, State, and HBCUs- Schools of Architect, Construction, Computer Technology and Engineering to partner with us on all methods of Resilient manufactured housing development to increases affordable housing supply, create new careers and jobs in our State.</a:t>
            </a:r>
            <a:r>
              <a:rPr lang="en-US" sz="1800">
                <a:latin typeface="Book Antiqua"/>
              </a:rPr>
              <a:t/>
            </a:r>
            <a:br>
              <a:rPr lang="en-US" sz="1800">
                <a:latin typeface="Book Antiqua"/>
              </a:rPr>
            </a:br>
            <a:r>
              <a:rPr lang="en-US" sz="1800">
                <a:solidFill>
                  <a:schemeClr val="bg1"/>
                </a:solidFill>
                <a:latin typeface="Book Antiqua"/>
              </a:rPr>
              <a:t>3. ﻿﻿﻿Produce a Comprehensive Statewide Housing Assessment Study</a:t>
            </a:r>
            <a:r>
              <a:rPr lang="en-US" sz="1800">
                <a:latin typeface="Book Antiqua"/>
              </a:rPr>
              <a:t/>
            </a:r>
            <a:br>
              <a:rPr lang="en-US" sz="1800">
                <a:latin typeface="Book Antiqua"/>
              </a:rPr>
            </a:br>
            <a:r>
              <a:rPr lang="en-US" sz="1800">
                <a:solidFill>
                  <a:schemeClr val="bg1"/>
                </a:solidFill>
                <a:latin typeface="Book Antiqua"/>
              </a:rPr>
              <a:t>4. ﻿﻿Create a Center for Disaster Housing Recovery</a:t>
            </a:r>
            <a:r>
              <a:rPr lang="en-US" sz="1800">
                <a:latin typeface="Book Antiqua"/>
              </a:rPr>
              <a:t/>
            </a:r>
            <a:br>
              <a:rPr lang="en-US" sz="1800">
                <a:latin typeface="Book Antiqua"/>
              </a:rPr>
            </a:br>
            <a:r>
              <a:rPr lang="en-US" sz="1800">
                <a:solidFill>
                  <a:schemeClr val="bg1"/>
                </a:solidFill>
                <a:latin typeface="Book Antiqua"/>
              </a:rPr>
              <a:t>5. ﻿﻿﻿Be the first to lead the Nation in Resilient Housing Development</a:t>
            </a:r>
            <a:r>
              <a:rPr lang="en-US" sz="1800">
                <a:latin typeface="Book Antiqua"/>
              </a:rPr>
              <a:t/>
            </a:r>
            <a:br>
              <a:rPr lang="en-US" sz="1800">
                <a:latin typeface="Book Antiqua"/>
              </a:rPr>
            </a:br>
            <a:r>
              <a:rPr lang="en-US" sz="1800">
                <a:solidFill>
                  <a:schemeClr val="bg1"/>
                </a:solidFill>
                <a:latin typeface="Book Antiqua"/>
              </a:rPr>
              <a:t>6. ﻿﻿﻿Increase Statewide homeownership rates for low median income families and communities of color</a:t>
            </a:r>
            <a:r>
              <a:rPr lang="en-US" sz="1800">
                <a:latin typeface="Book Antiqua"/>
              </a:rPr>
              <a:t/>
            </a:r>
            <a:br>
              <a:rPr lang="en-US" sz="1800">
                <a:latin typeface="Book Antiqua"/>
              </a:rPr>
            </a:br>
            <a:r>
              <a:rPr lang="en-US" sz="1800">
                <a:solidFill>
                  <a:schemeClr val="bg1"/>
                </a:solidFill>
                <a:latin typeface="Book Antiqua"/>
              </a:rPr>
              <a:t>7. ﻿﻿﻿Support preserving the past: Building wealth through Homeownership!</a:t>
            </a:r>
            <a:r>
              <a:rPr lang="en-US" sz="1800">
                <a:latin typeface="Book Antiqua"/>
              </a:rPr>
              <a:t/>
            </a:r>
            <a:br>
              <a:rPr lang="en-US" sz="1800">
                <a:latin typeface="Book Antiqua"/>
              </a:rPr>
            </a:br>
            <a:r>
              <a:rPr lang="en-US" sz="1800">
                <a:solidFill>
                  <a:schemeClr val="bg1"/>
                </a:solidFill>
                <a:latin typeface="Book Antiqua"/>
              </a:rPr>
              <a:t>8. ﻿﻿﻿Reduce insurance rates for homes built with resilient materials</a:t>
            </a:r>
            <a:r>
              <a:rPr lang="en-US" sz="1800">
                <a:latin typeface="Book Antiqua"/>
              </a:rPr>
              <a:t/>
            </a:r>
            <a:br>
              <a:rPr lang="en-US" sz="1800">
                <a:latin typeface="Book Antiqua"/>
              </a:rPr>
            </a:br>
            <a:r>
              <a:rPr lang="en-US" sz="1800">
                <a:solidFill>
                  <a:schemeClr val="bg1"/>
                </a:solidFill>
                <a:latin typeface="Book Antiqua"/>
              </a:rPr>
              <a:t>Special Thanks to all (18) committee members who contributed their time and curiosity to this subject.</a:t>
            </a:r>
            <a:r>
              <a:rPr lang="en-US" sz="1800">
                <a:latin typeface="Book Antiqua"/>
              </a:rPr>
              <a:t/>
            </a:r>
            <a:br>
              <a:rPr lang="en-US" sz="1800">
                <a:latin typeface="Book Antiqua"/>
              </a:rPr>
            </a:br>
            <a:r>
              <a:rPr lang="en-US" sz="1800">
                <a:solidFill>
                  <a:schemeClr val="bg1"/>
                </a:solidFill>
                <a:latin typeface="Book Antiqua"/>
              </a:rPr>
              <a:t>And Now, please join me in Welcoming a distinguished panel of forward thinking Innovating Housing Visionaries.</a:t>
            </a:r>
            <a:endParaRPr lang="en-US" sz="1800">
              <a:solidFill>
                <a:schemeClr val="bg1"/>
              </a:solidFill>
              <a:cs typeface="Calibri Light"/>
            </a:endParaRPr>
          </a:p>
        </p:txBody>
      </p:sp>
    </p:spTree>
    <p:extLst>
      <p:ext uri="{BB962C8B-B14F-4D97-AF65-F5344CB8AC3E}">
        <p14:creationId xmlns:p14="http://schemas.microsoft.com/office/powerpoint/2010/main" val="85562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0689771" cy="2133600"/>
          </a:xfrm>
          <a:prstGeom prst="rect">
            <a:avLst/>
          </a:prstGeom>
          <a:solidFill>
            <a:srgbClr val="00B5BF"/>
          </a:solidFill>
          <a:ln>
            <a:noFill/>
          </a:ln>
          <a:effectLst>
            <a:reflection blurRad="6350" stA="52000" endA="300" endPos="3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3962" r="-594"/>
          <a:stretch/>
        </p:blipFill>
        <p:spPr>
          <a:xfrm>
            <a:off x="45340" y="-108035"/>
            <a:ext cx="4628334" cy="2307771"/>
          </a:xfrm>
          <a:prstGeom prst="rect">
            <a:avLst/>
          </a:prstGeom>
          <a:gradFill>
            <a:gsLst>
              <a:gs pos="0">
                <a:schemeClr val="accent1">
                  <a:tint val="66000"/>
                  <a:satMod val="160000"/>
                </a:schemeClr>
              </a:gs>
              <a:gs pos="39000">
                <a:srgbClr val="213C9C"/>
              </a:gs>
              <a:gs pos="72000">
                <a:schemeClr val="accent1">
                  <a:tint val="44500"/>
                  <a:satMod val="160000"/>
                </a:schemeClr>
              </a:gs>
              <a:gs pos="100000">
                <a:schemeClr val="accent1">
                  <a:tint val="23500"/>
                  <a:satMod val="160000"/>
                </a:schemeClr>
              </a:gs>
            </a:gsLst>
            <a:lin ang="2700000" scaled="1"/>
          </a:gradFill>
          <a:ln>
            <a:noFill/>
          </a:ln>
          <a:effectLst>
            <a:glow>
              <a:srgbClr val="213C9C"/>
            </a:glow>
            <a:outerShdw blurRad="50800" dist="50800" dir="5400000" algn="ctr" rotWithShape="0">
              <a:srgbClr val="000000"/>
            </a:outerShdw>
            <a:softEdge rad="419100"/>
          </a:effectLst>
        </p:spPr>
      </p:pic>
      <p:sp>
        <p:nvSpPr>
          <p:cNvPr id="15" name="Title 1"/>
          <p:cNvSpPr txBox="1">
            <a:spLocks/>
          </p:cNvSpPr>
          <p:nvPr/>
        </p:nvSpPr>
        <p:spPr>
          <a:xfrm>
            <a:off x="5410200" y="990600"/>
            <a:ext cx="6019800" cy="5987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a:solidFill>
                  <a:schemeClr val="bg1"/>
                </a:solidFill>
              </a:rPr>
              <a:t>	</a:t>
            </a:r>
          </a:p>
        </p:txBody>
      </p:sp>
      <p:sp>
        <p:nvSpPr>
          <p:cNvPr id="8" name="Slide Number Placeholder 7"/>
          <p:cNvSpPr>
            <a:spLocks noGrp="1"/>
          </p:cNvSpPr>
          <p:nvPr>
            <p:ph type="sldNum" sz="quarter" idx="12"/>
          </p:nvPr>
        </p:nvSpPr>
        <p:spPr/>
        <p:txBody>
          <a:bodyPr/>
          <a:lstStyle/>
          <a:p>
            <a:fld id="{CF63CFEC-D876-498A-951A-753450E01640}" type="slidenum">
              <a:rPr lang="en-US" smtClean="0"/>
              <a:pPr/>
              <a:t>2</a:t>
            </a:fld>
            <a:endParaRPr lang="en-US"/>
          </a:p>
        </p:txBody>
      </p:sp>
      <p:sp>
        <p:nvSpPr>
          <p:cNvPr id="9" name="Title 1"/>
          <p:cNvSpPr>
            <a:spLocks noGrp="1"/>
          </p:cNvSpPr>
          <p:nvPr>
            <p:ph type="ctrTitle"/>
          </p:nvPr>
        </p:nvSpPr>
        <p:spPr>
          <a:xfrm>
            <a:off x="3628846" y="618228"/>
            <a:ext cx="7328139" cy="2625921"/>
          </a:xfrm>
        </p:spPr>
        <p:txBody>
          <a:bodyPr>
            <a:noAutofit/>
          </a:bodyPr>
          <a:lstStyle/>
          <a:p>
            <a:r>
              <a:rPr lang="en-US" sz="2900" b="1">
                <a:solidFill>
                  <a:srgbClr val="000000"/>
                </a:solidFill>
                <a:latin typeface="Rockwell"/>
                <a:ea typeface="+mj-lt"/>
                <a:cs typeface="+mj-lt"/>
              </a:rPr>
              <a:t>Scalable Housing Models Workstream</a:t>
            </a:r>
            <a:r>
              <a:rPr lang="en-US" sz="2400" b="1">
                <a:solidFill>
                  <a:srgbClr val="000000"/>
                </a:solidFill>
                <a:latin typeface="Rockwell"/>
                <a:ea typeface="+mj-lt"/>
                <a:cs typeface="+mj-lt"/>
              </a:rPr>
              <a:t>   </a:t>
            </a:r>
            <a:endParaRPr lang="en-US">
              <a:latin typeface="Rockwell"/>
            </a:endParaRPr>
          </a:p>
          <a:p>
            <a:r>
              <a:rPr lang="en-US" sz="2400" b="1">
                <a:solidFill>
                  <a:srgbClr val="000000"/>
                </a:solidFill>
                <a:latin typeface="Rockwell"/>
                <a:ea typeface="+mj-lt"/>
                <a:cs typeface="+mj-lt"/>
              </a:rPr>
              <a:t>Louisiana Affordable Housing Innovation Solutions(LAHIS)</a:t>
            </a:r>
            <a:endParaRPr lang="en-US">
              <a:latin typeface="Rockwell"/>
            </a:endParaRPr>
          </a:p>
          <a:p>
            <a:r>
              <a:rPr lang="en-US"/>
              <a:t/>
            </a:r>
            <a:br>
              <a:rPr lang="en-US"/>
            </a:br>
            <a:endParaRPr lang="en-US"/>
          </a:p>
        </p:txBody>
      </p:sp>
      <p:sp>
        <p:nvSpPr>
          <p:cNvPr id="10" name="TextBox 9"/>
          <p:cNvSpPr txBox="1"/>
          <p:nvPr/>
        </p:nvSpPr>
        <p:spPr>
          <a:xfrm>
            <a:off x="1524001" y="2209800"/>
            <a:ext cx="9069607" cy="923330"/>
          </a:xfrm>
          <a:prstGeom prst="rect">
            <a:avLst/>
          </a:prstGeom>
          <a:noFill/>
        </p:spPr>
        <p:txBody>
          <a:bodyPr wrap="square" rtlCol="0">
            <a:spAutoFit/>
          </a:bodyPr>
          <a:lstStyle/>
          <a:p>
            <a:pPr lvl="1">
              <a:buFont typeface="Arial" pitchFamily="34" charset="0"/>
              <a:buChar char="•"/>
            </a:pPr>
            <a:endParaRPr lang="en-US"/>
          </a:p>
          <a:p>
            <a:pPr lvl="1"/>
            <a:endParaRPr lang="en-US"/>
          </a:p>
          <a:p>
            <a:pPr lvl="2"/>
            <a:endParaRPr lang="en-US"/>
          </a:p>
        </p:txBody>
      </p:sp>
      <p:sp>
        <p:nvSpPr>
          <p:cNvPr id="3" name="TextBox 2"/>
          <p:cNvSpPr txBox="1"/>
          <p:nvPr/>
        </p:nvSpPr>
        <p:spPr>
          <a:xfrm>
            <a:off x="805133" y="1878941"/>
            <a:ext cx="9165771" cy="5324535"/>
          </a:xfrm>
          <a:prstGeom prst="rect">
            <a:avLst/>
          </a:prstGeom>
          <a:noFill/>
        </p:spPr>
        <p:txBody>
          <a:bodyPr wrap="square" lIns="91440" tIns="45720" rIns="91440" bIns="45720" rtlCol="0" anchor="t">
            <a:spAutoFit/>
          </a:bodyPr>
          <a:lstStyle/>
          <a:p>
            <a:pPr lvl="1"/>
            <a:endParaRPr lang="en-US" sz="1300">
              <a:ea typeface="+mn-lt"/>
              <a:cs typeface="+mn-lt"/>
            </a:endParaRPr>
          </a:p>
          <a:p>
            <a:pPr lvl="1"/>
            <a:endParaRPr lang="en-US" sz="1300">
              <a:ea typeface="+mn-lt"/>
              <a:cs typeface="+mn-lt"/>
            </a:endParaRPr>
          </a:p>
          <a:p>
            <a:pPr lvl="1"/>
            <a:endParaRPr lang="en-US" sz="1300">
              <a:ea typeface="+mn-lt"/>
              <a:cs typeface="+mn-lt"/>
            </a:endParaRPr>
          </a:p>
          <a:p>
            <a:pPr lvl="1"/>
            <a:endParaRPr lang="en-US" sz="1300">
              <a:ea typeface="+mn-lt"/>
              <a:cs typeface="+mn-lt"/>
            </a:endParaRPr>
          </a:p>
          <a:p>
            <a:pPr lvl="1"/>
            <a:r>
              <a:rPr lang="en-US">
                <a:latin typeface="Rockwell"/>
                <a:ea typeface="+mn-lt"/>
                <a:cs typeface="+mn-lt"/>
              </a:rPr>
              <a:t>After receiving and reviewing the six (6) titles on the Think Tank Workstreams list,  I chose to facilitate the Scalable Housing Models Workstream because I felt this subject matter would be a consuming, arduous research project and the most challenging.</a:t>
            </a:r>
            <a:endParaRPr lang="en-US">
              <a:latin typeface="Rockwell"/>
              <a:cs typeface="Calibri"/>
            </a:endParaRPr>
          </a:p>
          <a:p>
            <a:pPr lvl="1"/>
            <a:endParaRPr lang="en-US">
              <a:latin typeface="Rockwell"/>
              <a:cs typeface="Calibri"/>
            </a:endParaRPr>
          </a:p>
          <a:p>
            <a:pPr lvl="1"/>
            <a:r>
              <a:rPr lang="en-US">
                <a:latin typeface="Rockwell"/>
                <a:ea typeface="+mn-lt"/>
                <a:cs typeface="+mn-lt"/>
              </a:rPr>
              <a:t>Professional Construction practitioners were recruited to serve as chair and co-chair,  who were willing to share their Construction expertise building with products in the following categories: On Site, Offsite, Prefab, Modular, Shipping Container, Cement, Metal , Bullet Proof, Sips and 3D Robotic Computer Printed Homes. </a:t>
            </a:r>
            <a:endParaRPr lang="en-US">
              <a:latin typeface="Rockwell"/>
              <a:cs typeface="Calibri"/>
            </a:endParaRPr>
          </a:p>
          <a:p>
            <a:pPr lvl="1"/>
            <a:endParaRPr lang="en-US">
              <a:latin typeface="Rockwell"/>
              <a:cs typeface="Calibri"/>
            </a:endParaRPr>
          </a:p>
          <a:p>
            <a:pPr lvl="1"/>
            <a:r>
              <a:rPr lang="en-US">
                <a:latin typeface="Rockwell"/>
                <a:ea typeface="+mn-lt"/>
                <a:cs typeface="+mn-lt"/>
              </a:rPr>
              <a:t>We also recruited a Regional Bank partner to engage in possibly financing affordable homes built with resilient materials. </a:t>
            </a:r>
            <a:endParaRPr lang="en-US">
              <a:latin typeface="Rockwell"/>
              <a:cs typeface="Calibri"/>
            </a:endParaRPr>
          </a:p>
          <a:p>
            <a:pPr lvl="1"/>
            <a:r>
              <a:rPr lang="en-US"/>
              <a:t/>
            </a:r>
            <a:br>
              <a:rPr lang="en-US"/>
            </a:br>
            <a:endParaRPr lang="en-US">
              <a:latin typeface="Rockwell"/>
              <a:cs typeface="Calibri"/>
            </a:endParaRPr>
          </a:p>
          <a:p>
            <a:endParaRPr lang="en-US">
              <a:latin typeface="Rockwell"/>
              <a:cs typeface="Calibri"/>
            </a:endParaRPr>
          </a:p>
        </p:txBody>
      </p:sp>
    </p:spTree>
    <p:extLst>
      <p:ext uri="{BB962C8B-B14F-4D97-AF65-F5344CB8AC3E}">
        <p14:creationId xmlns:p14="http://schemas.microsoft.com/office/powerpoint/2010/main" val="72401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31373112-5AD4-2547-B5A8-A85C40759F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 b="-1"/>
          <a:stretch/>
        </p:blipFill>
        <p:spPr>
          <a:xfrm>
            <a:off x="0" y="0"/>
            <a:ext cx="4636168" cy="6858000"/>
          </a:xfrm>
          <a:prstGeom prst="rect">
            <a:avLst/>
          </a:prstGeom>
        </p:spPr>
      </p:pic>
      <p:sp>
        <p:nvSpPr>
          <p:cNvPr id="11" name="Title 1">
            <a:extLst>
              <a:ext uri="{FF2B5EF4-FFF2-40B4-BE49-F238E27FC236}">
                <a16:creationId xmlns:a16="http://schemas.microsoft.com/office/drawing/2014/main" id="{695DD0A3-B5CD-7143-AC05-65BB012F6D13}"/>
              </a:ext>
            </a:extLst>
          </p:cNvPr>
          <p:cNvSpPr>
            <a:spLocks noGrp="1"/>
          </p:cNvSpPr>
          <p:nvPr>
            <p:ph type="title"/>
          </p:nvPr>
        </p:nvSpPr>
        <p:spPr>
          <a:xfrm>
            <a:off x="5121089" y="492873"/>
            <a:ext cx="5257800" cy="502210"/>
          </a:xfrm>
        </p:spPr>
        <p:txBody>
          <a:bodyPr lIns="0" anchor="t">
            <a:normAutofit fontScale="90000"/>
          </a:bodyPr>
          <a:lstStyle/>
          <a:p>
            <a:r>
              <a:rPr lang="en-US" sz="3600" b="1">
                <a:solidFill>
                  <a:srgbClr val="000000"/>
                </a:solidFill>
                <a:latin typeface="Rockwell"/>
                <a:ea typeface="+mj-lt"/>
                <a:cs typeface="+mj-lt"/>
              </a:rPr>
              <a:t>When in doubt, Research!</a:t>
            </a:r>
            <a:endParaRPr lang="en-US" b="1">
              <a:latin typeface="Rockwell"/>
            </a:endParaRPr>
          </a:p>
          <a:p>
            <a:r>
              <a:rPr lang="en-US"/>
              <a:t/>
            </a:r>
            <a:br>
              <a:rPr lang="en-US"/>
            </a:br>
            <a:r>
              <a:rPr lang="en-US" sz="1800">
                <a:latin typeface="Rockwell"/>
                <a:ea typeface="+mj-lt"/>
                <a:cs typeface="+mj-lt"/>
              </a:rPr>
              <a:t>The Committee had to take into consideration the Gulf Coast Climate Changes (G3C’s),  to  identify building products that could withstand Cat 5 hurricanes winds, rain , tornados, floods, termites, fire, etc. It was the Research that guided the outcome of our Work. </a:t>
            </a:r>
            <a:r>
              <a:rPr lang="en-US" sz="1800">
                <a:latin typeface="Rockwell"/>
              </a:rPr>
              <a:t/>
            </a:r>
            <a:br>
              <a:rPr lang="en-US" sz="1800">
                <a:latin typeface="Rockwell"/>
              </a:rPr>
            </a:br>
            <a:endParaRPr lang="en-US" sz="1800">
              <a:latin typeface="Rockwell"/>
              <a:cs typeface="Calibri Light"/>
            </a:endParaRPr>
          </a:p>
          <a:p>
            <a:r>
              <a:rPr lang="en-US" sz="1800">
                <a:latin typeface="Rockwell"/>
                <a:ea typeface="+mj-lt"/>
                <a:cs typeface="+mj-lt"/>
              </a:rPr>
              <a:t>We consumed and catalogued Fourteen (14) National Housing studies and reports which shaped the path we had to take to address our States critical affordable housing shortage.  A call to Action by President Biden, and HUD Secretary-Marcia Fudge, gave relevance to using manufactured housing to meet the critical 4.3 million housing shortage in our nation. </a:t>
            </a:r>
            <a:r>
              <a:rPr lang="en-US" sz="1800">
                <a:latin typeface="Rockwell"/>
              </a:rPr>
              <a:t/>
            </a:r>
            <a:br>
              <a:rPr lang="en-US" sz="1800">
                <a:latin typeface="Rockwell"/>
              </a:rPr>
            </a:br>
            <a:endParaRPr lang="en-US" sz="1800">
              <a:latin typeface="Rockwell"/>
              <a:cs typeface="Calibri Light"/>
            </a:endParaRPr>
          </a:p>
          <a:p>
            <a:r>
              <a:rPr lang="en-US" sz="1800">
                <a:latin typeface="Rockwell"/>
                <a:ea typeface="+mj-lt"/>
                <a:cs typeface="+mj-lt"/>
              </a:rPr>
              <a:t>But  how many homes were needed in the State of Louisiana? what about the increasing cost of building materials, labor shortages, rising interest rates and insurance costs, who could afford to purchase a home post covid, Ida,  tornados  etc. ?  There were so many unknowns. </a:t>
            </a:r>
            <a:endParaRPr lang="en-US" sz="1800">
              <a:latin typeface="Rockwell"/>
              <a:cs typeface="Calibri Light"/>
            </a:endParaRPr>
          </a:p>
          <a:p>
            <a:endParaRPr lang="en-US" sz="1800">
              <a:latin typeface="Rockwell"/>
              <a:cs typeface="Calibri Light"/>
            </a:endParaRPr>
          </a:p>
          <a:p>
            <a:r>
              <a:rPr lang="en-US"/>
              <a:t/>
            </a:r>
            <a:br>
              <a:rPr lang="en-US"/>
            </a:br>
            <a:endParaRPr lang="en-US">
              <a:cs typeface="Calibri Light"/>
            </a:endParaRPr>
          </a:p>
        </p:txBody>
      </p:sp>
      <p:sp>
        <p:nvSpPr>
          <p:cNvPr id="12" name="Title 1">
            <a:extLst>
              <a:ext uri="{FF2B5EF4-FFF2-40B4-BE49-F238E27FC236}">
                <a16:creationId xmlns:a16="http://schemas.microsoft.com/office/drawing/2014/main" id="{0000CB16-2D14-AC4B-AACA-979EF46547A7}"/>
              </a:ext>
            </a:extLst>
          </p:cNvPr>
          <p:cNvSpPr txBox="1">
            <a:spLocks/>
          </p:cNvSpPr>
          <p:nvPr/>
        </p:nvSpPr>
        <p:spPr>
          <a:xfrm>
            <a:off x="5121089" y="1280645"/>
            <a:ext cx="6378742" cy="26828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a:solidFill>
                <a:srgbClr val="000000"/>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805A3550-6A35-2249-88D0-3E162B985E12}"/>
              </a:ext>
            </a:extLst>
          </p:cNvPr>
          <p:cNvCxnSpPr>
            <a:cxnSpLocks/>
          </p:cNvCxnSpPr>
          <p:nvPr/>
        </p:nvCxnSpPr>
        <p:spPr>
          <a:xfrm>
            <a:off x="5121089" y="1188294"/>
            <a:ext cx="428065"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789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1CAF-D087-194F-B779-FAC33B94C99C}"/>
              </a:ext>
            </a:extLst>
          </p:cNvPr>
          <p:cNvSpPr>
            <a:spLocks noGrp="1"/>
          </p:cNvSpPr>
          <p:nvPr>
            <p:ph type="title"/>
          </p:nvPr>
        </p:nvSpPr>
        <p:spPr>
          <a:xfrm>
            <a:off x="495300" y="600450"/>
            <a:ext cx="5257800" cy="4901681"/>
          </a:xfrm>
        </p:spPr>
        <p:txBody>
          <a:bodyPr lIns="0" anchor="t">
            <a:normAutofit fontScale="90000"/>
          </a:bodyPr>
          <a:lstStyle/>
          <a:p>
            <a:r>
              <a:rPr lang="en-US" sz="2800" b="1">
                <a:latin typeface="Rockwell"/>
                <a:ea typeface="+mj-lt"/>
                <a:cs typeface="+mj-lt"/>
              </a:rPr>
              <a:t>What is the Research Saying?</a:t>
            </a:r>
            <a:r>
              <a:rPr lang="en-US" sz="2400" b="1">
                <a:latin typeface="Rockwell"/>
                <a:ea typeface="+mj-lt"/>
                <a:cs typeface="+mj-lt"/>
              </a:rPr>
              <a:t/>
            </a:r>
            <a:br>
              <a:rPr lang="en-US" sz="2400" b="1">
                <a:latin typeface="Rockwell"/>
                <a:ea typeface="+mj-lt"/>
                <a:cs typeface="+mj-lt"/>
              </a:rPr>
            </a:br>
            <a:r>
              <a:rPr lang="en-US" sz="2400" b="1">
                <a:solidFill>
                  <a:srgbClr val="FFFFFF"/>
                </a:solidFill>
                <a:ea typeface="+mj-lt"/>
                <a:cs typeface="+mj-lt"/>
              </a:rPr>
              <a:t> </a:t>
            </a:r>
            <a:endParaRPr lang="en-US" sz="2400">
              <a:cs typeface="Calibri Light"/>
            </a:endParaRPr>
          </a:p>
          <a:p>
            <a:r>
              <a:rPr lang="en-US" sz="1600"/>
              <a:t/>
            </a:r>
            <a:br>
              <a:rPr lang="en-US" sz="1600"/>
            </a:br>
            <a:r>
              <a:rPr lang="en-US" sz="1600">
                <a:latin typeface="Rockwell"/>
                <a:ea typeface="+mj-lt"/>
                <a:cs typeface="+mj-lt"/>
              </a:rPr>
              <a:t>A June 2023, Zillow Monthly Real Estate report identified low-median income households as the largest home buying segment of the population.  The 2020 HUD PG&amp;R Report recommended Manufactured housing as an affordable housing option based on cost benefits, time, and resiliency.  The Bipartisan study suggested using manufactured housing to build affordable starter homes to Scale, 2022.</a:t>
            </a:r>
            <a:endParaRPr lang="en-US" sz="1600">
              <a:latin typeface="Rockwell"/>
            </a:endParaRPr>
          </a:p>
          <a:p>
            <a:endParaRPr lang="en-US" sz="1600">
              <a:latin typeface="Rockwell"/>
              <a:cs typeface="Calibri Light"/>
            </a:endParaRPr>
          </a:p>
          <a:p>
            <a:r>
              <a:rPr lang="en-US" sz="1600">
                <a:latin typeface="Rockwell"/>
                <a:ea typeface="+mj-lt"/>
                <a:cs typeface="+mj-lt"/>
              </a:rPr>
              <a:t>To build a starter home in our state varies by zip codes, land cost, flood zones, appraised values and cost per sq. ft.   The current 2023 cost per sq foot in Louisiana ranges $130.00.-$160.00.   Defining affordability was easy.  A 1280 sq. ft. starter home @ $130.00 per sq. add  lot cost 20,000) sells for $186,000 add PITI  (10,000) = $196,000  - $60,000 soft second/subsidies, first mortgage is $136,000.  Is it possible for House notes to be cheaper than rent?</a:t>
            </a:r>
            <a:r>
              <a:rPr lang="en-US" sz="1600">
                <a:latin typeface="Rockwell"/>
              </a:rPr>
              <a:t/>
            </a:r>
            <a:br>
              <a:rPr lang="en-US" sz="1600">
                <a:latin typeface="Rockwell"/>
              </a:rPr>
            </a:br>
            <a:endParaRPr lang="en-US" sz="1600">
              <a:latin typeface="Rockwell"/>
              <a:cs typeface="Calibri Light"/>
            </a:endParaRPr>
          </a:p>
          <a:p>
            <a:r>
              <a:rPr lang="en-US" sz="1600">
                <a:latin typeface="Rockwell"/>
                <a:ea typeface="+mj-lt"/>
                <a:cs typeface="+mj-lt"/>
              </a:rPr>
              <a:t>My colleagues on the other five (5) workstreams were tasked with addressing barriers to homeownership which included, zoning, appraisals, interest rates, land cost, insurance, lack of subsidies, housing discrimination all of which are critical pieces to creating  housing affordability. During our research, It was literally impossible to find current housing statistics in Louisiana.  </a:t>
            </a:r>
            <a:endParaRPr lang="en-US" sz="1600">
              <a:latin typeface="Rockwell"/>
              <a:cs typeface="Calibri Light"/>
            </a:endParaRPr>
          </a:p>
          <a:p>
            <a:r>
              <a:rPr lang="en-US"/>
              <a:t/>
            </a:r>
            <a:br>
              <a:rPr lang="en-US"/>
            </a:br>
            <a:endParaRPr lang="en-US">
              <a:cs typeface="Calibri Light"/>
            </a:endParaRPr>
          </a:p>
        </p:txBody>
      </p:sp>
      <p:cxnSp>
        <p:nvCxnSpPr>
          <p:cNvPr id="4" name="Straight Connector 3">
            <a:extLst>
              <a:ext uri="{FF2B5EF4-FFF2-40B4-BE49-F238E27FC236}">
                <a16:creationId xmlns:a16="http://schemas.microsoft.com/office/drawing/2014/main" id="{9A1F2CE9-42B4-A44B-BC10-60CFB415545C}"/>
              </a:ext>
            </a:extLst>
          </p:cNvPr>
          <p:cNvCxnSpPr>
            <a:cxnSpLocks/>
          </p:cNvCxnSpPr>
          <p:nvPr/>
        </p:nvCxnSpPr>
        <p:spPr>
          <a:xfrm>
            <a:off x="495300" y="1295871"/>
            <a:ext cx="428065" cy="0"/>
          </a:xfrm>
          <a:prstGeom prst="line">
            <a:avLst/>
          </a:prstGeom>
          <a:ln w="76200">
            <a:solidFill>
              <a:srgbClr val="00B5B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7FDEFC1-C7EC-5F4C-99AD-499C464F4A1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555831" y="0"/>
            <a:ext cx="4636169" cy="6858000"/>
          </a:xfrm>
          <a:prstGeom prst="rect">
            <a:avLst/>
          </a:prstGeom>
        </p:spPr>
      </p:pic>
    </p:spTree>
    <p:extLst>
      <p:ext uri="{BB962C8B-B14F-4D97-AF65-F5344CB8AC3E}">
        <p14:creationId xmlns:p14="http://schemas.microsoft.com/office/powerpoint/2010/main" val="158689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602506"/>
            <a:ext cx="12192000" cy="255494"/>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495300" y="600450"/>
            <a:ext cx="5257800" cy="502210"/>
          </a:xfrm>
        </p:spPr>
        <p:txBody>
          <a:bodyPr lIns="0" anchor="t">
            <a:normAutofit/>
          </a:bodyPr>
          <a:lstStyle/>
          <a:p>
            <a:r>
              <a:rPr lang="en-US" sz="2900" b="1">
                <a:latin typeface="Rockwell"/>
                <a:ea typeface="+mj-lt"/>
                <a:cs typeface="+mj-lt"/>
              </a:rPr>
              <a:t>Finding the Facts!</a:t>
            </a:r>
            <a:endParaRPr lang="en-US">
              <a:latin typeface="Rockwell"/>
            </a:endParaRP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95300" y="129587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FE1A85-1FE2-F67C-24EF-1DDA19CD8033}"/>
              </a:ext>
            </a:extLst>
          </p:cNvPr>
          <p:cNvSpPr txBox="1"/>
          <p:nvPr/>
        </p:nvSpPr>
        <p:spPr>
          <a:xfrm>
            <a:off x="583721" y="1777042"/>
            <a:ext cx="436784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erriweather"/>
              </a:rPr>
              <a:t>Bloomberg Black Wealth Data Center, and  Stacker reports the Black Homeownership rate in Louisiana was 48.8 %, fifth highest among all states, compared to 76.55% rate of homeownership  among whites.  Our wealth gap is 27.8 %,  11th lowest in the nation. Our wealth gap rate is holding steady compared to the decline in Black Homeownership rates nationwide. </a:t>
            </a:r>
            <a:endParaRPr lang="en-US" sz="2000">
              <a:latin typeface="Calibri"/>
              <a:cs typeface="Calibri"/>
            </a:endParaRPr>
          </a:p>
        </p:txBody>
      </p:sp>
      <p:sp>
        <p:nvSpPr>
          <p:cNvPr id="6" name="TextBox 5">
            <a:extLst>
              <a:ext uri="{FF2B5EF4-FFF2-40B4-BE49-F238E27FC236}">
                <a16:creationId xmlns:a16="http://schemas.microsoft.com/office/drawing/2014/main" id="{600755F0-9BE1-44A7-C520-F35DE76505D0}"/>
              </a:ext>
            </a:extLst>
          </p:cNvPr>
          <p:cNvSpPr txBox="1"/>
          <p:nvPr/>
        </p:nvSpPr>
        <p:spPr>
          <a:xfrm>
            <a:off x="6003986" y="1791418"/>
            <a:ext cx="4885425"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erriweather"/>
              </a:rPr>
              <a:t>Homeownership is in great demand, yet our State has a underproduction of 9.4 k homes.  (University of Utah, Innovators affordable Housing Program Study 2022). This number does not reflect older homes in need of preservation that could be placed back into commerce.   </a:t>
            </a:r>
          </a:p>
          <a:p>
            <a:r>
              <a:rPr lang="en-US" sz="2000">
                <a:latin typeface="Merriweather"/>
              </a:rPr>
              <a:t>                                                                     </a:t>
            </a:r>
            <a:r>
              <a:rPr lang="en-US" sz="2000" b="1">
                <a:latin typeface="Merriweather"/>
              </a:rPr>
              <a:t>         </a:t>
            </a:r>
          </a:p>
          <a:p>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24274F7-0707-F46C-FFA5-235EA08E7B46}"/>
                  </a:ext>
                </a:extLst>
              </p14:cNvPr>
              <p14:cNvContentPartPr/>
              <p14:nvPr/>
            </p14:nvContentPartPr>
            <p14:xfrm>
              <a:off x="5767293" y="5184587"/>
              <a:ext cx="1266799" cy="614861"/>
            </p14:xfrm>
          </p:contentPart>
        </mc:Choice>
        <mc:Fallback xmlns="">
          <p:pic>
            <p:nvPicPr>
              <p:cNvPr id="2" name="Ink 1">
                <a:extLst>
                  <a:ext uri="{FF2B5EF4-FFF2-40B4-BE49-F238E27FC236}">
                    <a16:creationId xmlns:a16="http://schemas.microsoft.com/office/drawing/2014/main" id="{124274F7-0707-F46C-FFA5-235EA08E7B46}"/>
                  </a:ext>
                </a:extLst>
              </p:cNvPr>
              <p:cNvPicPr/>
              <p:nvPr/>
            </p:nvPicPr>
            <p:blipFill>
              <a:blip r:embed="rId5"/>
              <a:stretch>
                <a:fillRect/>
              </a:stretch>
            </p:blipFill>
            <p:spPr>
              <a:xfrm>
                <a:off x="5731304" y="5148609"/>
                <a:ext cx="1338416" cy="6864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9A04AAE-520F-F81B-61F5-0E20A7C7C958}"/>
                  </a:ext>
                </a:extLst>
              </p14:cNvPr>
              <p14:cNvContentPartPr/>
              <p14:nvPr/>
            </p14:nvContentPartPr>
            <p14:xfrm>
              <a:off x="5925871" y="5474751"/>
              <a:ext cx="1950807" cy="680085"/>
            </p14:xfrm>
          </p:contentPart>
        </mc:Choice>
        <mc:Fallback xmlns="">
          <p:pic>
            <p:nvPicPr>
              <p:cNvPr id="5" name="Ink 4">
                <a:extLst>
                  <a:ext uri="{FF2B5EF4-FFF2-40B4-BE49-F238E27FC236}">
                    <a16:creationId xmlns:a16="http://schemas.microsoft.com/office/drawing/2014/main" id="{39A04AAE-520F-F81B-61F5-0E20A7C7C958}"/>
                  </a:ext>
                </a:extLst>
              </p:cNvPr>
              <p:cNvPicPr/>
              <p:nvPr/>
            </p:nvPicPr>
            <p:blipFill>
              <a:blip r:embed="rId7"/>
              <a:stretch>
                <a:fillRect/>
              </a:stretch>
            </p:blipFill>
            <p:spPr>
              <a:xfrm>
                <a:off x="5862884" y="5411780"/>
                <a:ext cx="2076422" cy="8056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99988C7-E115-1436-21CB-00996597FE27}"/>
                  </a:ext>
                </a:extLst>
              </p14:cNvPr>
              <p14:cNvContentPartPr/>
              <p14:nvPr/>
            </p14:nvContentPartPr>
            <p14:xfrm>
              <a:off x="4889211" y="4856636"/>
              <a:ext cx="3481639" cy="1348318"/>
            </p14:xfrm>
          </p:contentPart>
        </mc:Choice>
        <mc:Fallback xmlns="">
          <p:pic>
            <p:nvPicPr>
              <p:cNvPr id="8" name="Ink 7">
                <a:extLst>
                  <a:ext uri="{FF2B5EF4-FFF2-40B4-BE49-F238E27FC236}">
                    <a16:creationId xmlns:a16="http://schemas.microsoft.com/office/drawing/2014/main" id="{699988C7-E115-1436-21CB-00996597FE27}"/>
                  </a:ext>
                </a:extLst>
              </p:cNvPr>
              <p:cNvPicPr/>
              <p:nvPr/>
            </p:nvPicPr>
            <p:blipFill>
              <a:blip r:embed="rId9"/>
              <a:stretch>
                <a:fillRect/>
              </a:stretch>
            </p:blipFill>
            <p:spPr>
              <a:xfrm>
                <a:off x="4826223" y="4793647"/>
                <a:ext cx="3607256" cy="14739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64F5BC69-AA5D-A66C-31FF-220C41FFBCD9}"/>
                  </a:ext>
                </a:extLst>
              </p14:cNvPr>
              <p14:cNvContentPartPr/>
              <p14:nvPr/>
            </p14:nvContentPartPr>
            <p14:xfrm>
              <a:off x="5309973" y="6049969"/>
              <a:ext cx="3594079" cy="257617"/>
            </p14:xfrm>
          </p:contentPart>
        </mc:Choice>
        <mc:Fallback xmlns="">
          <p:pic>
            <p:nvPicPr>
              <p:cNvPr id="9" name="Ink 8">
                <a:extLst>
                  <a:ext uri="{FF2B5EF4-FFF2-40B4-BE49-F238E27FC236}">
                    <a16:creationId xmlns:a16="http://schemas.microsoft.com/office/drawing/2014/main" id="{64F5BC69-AA5D-A66C-31FF-220C41FFBCD9}"/>
                  </a:ext>
                </a:extLst>
              </p:cNvPr>
              <p:cNvPicPr/>
              <p:nvPr/>
            </p:nvPicPr>
            <p:blipFill>
              <a:blip r:embed="rId11"/>
              <a:stretch>
                <a:fillRect/>
              </a:stretch>
            </p:blipFill>
            <p:spPr>
              <a:xfrm>
                <a:off x="5246976" y="5987092"/>
                <a:ext cx="3719713" cy="3830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AE8998B-0E3C-5DA7-32B8-DFA677293841}"/>
                  </a:ext>
                </a:extLst>
              </p14:cNvPr>
              <p14:cNvContentPartPr/>
              <p14:nvPr/>
            </p14:nvContentPartPr>
            <p14:xfrm>
              <a:off x="5950452" y="5093765"/>
              <a:ext cx="5775616" cy="1189995"/>
            </p14:xfrm>
          </p:contentPart>
        </mc:Choice>
        <mc:Fallback xmlns="">
          <p:pic>
            <p:nvPicPr>
              <p:cNvPr id="11" name="Ink 10">
                <a:extLst>
                  <a:ext uri="{FF2B5EF4-FFF2-40B4-BE49-F238E27FC236}">
                    <a16:creationId xmlns:a16="http://schemas.microsoft.com/office/drawing/2014/main" id="{AAE8998B-0E3C-5DA7-32B8-DFA677293841}"/>
                  </a:ext>
                </a:extLst>
              </p:cNvPr>
              <p:cNvPicPr/>
              <p:nvPr/>
            </p:nvPicPr>
            <p:blipFill>
              <a:blip r:embed="rId13"/>
              <a:stretch>
                <a:fillRect/>
              </a:stretch>
            </p:blipFill>
            <p:spPr>
              <a:xfrm>
                <a:off x="5887454" y="5030793"/>
                <a:ext cx="5901251" cy="1315580"/>
              </a:xfrm>
              <a:prstGeom prst="rect">
                <a:avLst/>
              </a:prstGeom>
            </p:spPr>
          </p:pic>
        </mc:Fallback>
      </mc:AlternateContent>
    </p:spTree>
    <p:extLst>
      <p:ext uri="{BB962C8B-B14F-4D97-AF65-F5344CB8AC3E}">
        <p14:creationId xmlns:p14="http://schemas.microsoft.com/office/powerpoint/2010/main" val="3586959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602506"/>
            <a:ext cx="12192000" cy="255494"/>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610319" y="129587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24274F7-0707-F46C-FFA5-235EA08E7B46}"/>
                  </a:ext>
                </a:extLst>
              </p14:cNvPr>
              <p14:cNvContentPartPr/>
              <p14:nvPr/>
            </p14:nvContentPartPr>
            <p14:xfrm>
              <a:off x="5767293" y="5184587"/>
              <a:ext cx="1266799" cy="614861"/>
            </p14:xfrm>
          </p:contentPart>
        </mc:Choice>
        <mc:Fallback xmlns="">
          <p:pic>
            <p:nvPicPr>
              <p:cNvPr id="2" name="Ink 1">
                <a:extLst>
                  <a:ext uri="{FF2B5EF4-FFF2-40B4-BE49-F238E27FC236}">
                    <a16:creationId xmlns:a16="http://schemas.microsoft.com/office/drawing/2014/main" id="{124274F7-0707-F46C-FFA5-235EA08E7B46}"/>
                  </a:ext>
                </a:extLst>
              </p:cNvPr>
              <p:cNvPicPr/>
              <p:nvPr/>
            </p:nvPicPr>
            <p:blipFill>
              <a:blip r:embed="rId5"/>
              <a:stretch>
                <a:fillRect/>
              </a:stretch>
            </p:blipFill>
            <p:spPr>
              <a:xfrm>
                <a:off x="5731304" y="5148609"/>
                <a:ext cx="1338416" cy="6864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9A04AAE-520F-F81B-61F5-0E20A7C7C958}"/>
                  </a:ext>
                </a:extLst>
              </p14:cNvPr>
              <p14:cNvContentPartPr/>
              <p14:nvPr/>
            </p14:nvContentPartPr>
            <p14:xfrm>
              <a:off x="5925871" y="5474751"/>
              <a:ext cx="1950807" cy="680085"/>
            </p14:xfrm>
          </p:contentPart>
        </mc:Choice>
        <mc:Fallback xmlns="">
          <p:pic>
            <p:nvPicPr>
              <p:cNvPr id="5" name="Ink 4">
                <a:extLst>
                  <a:ext uri="{FF2B5EF4-FFF2-40B4-BE49-F238E27FC236}">
                    <a16:creationId xmlns:a16="http://schemas.microsoft.com/office/drawing/2014/main" id="{39A04AAE-520F-F81B-61F5-0E20A7C7C958}"/>
                  </a:ext>
                </a:extLst>
              </p:cNvPr>
              <p:cNvPicPr/>
              <p:nvPr/>
            </p:nvPicPr>
            <p:blipFill>
              <a:blip r:embed="rId7"/>
              <a:stretch>
                <a:fillRect/>
              </a:stretch>
            </p:blipFill>
            <p:spPr>
              <a:xfrm>
                <a:off x="5862884" y="5411780"/>
                <a:ext cx="2076422" cy="8056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99988C7-E115-1436-21CB-00996597FE27}"/>
                  </a:ext>
                </a:extLst>
              </p14:cNvPr>
              <p14:cNvContentPartPr/>
              <p14:nvPr/>
            </p14:nvContentPartPr>
            <p14:xfrm>
              <a:off x="4889211" y="4856636"/>
              <a:ext cx="3481639" cy="1348318"/>
            </p14:xfrm>
          </p:contentPart>
        </mc:Choice>
        <mc:Fallback xmlns="">
          <p:pic>
            <p:nvPicPr>
              <p:cNvPr id="8" name="Ink 7">
                <a:extLst>
                  <a:ext uri="{FF2B5EF4-FFF2-40B4-BE49-F238E27FC236}">
                    <a16:creationId xmlns:a16="http://schemas.microsoft.com/office/drawing/2014/main" id="{699988C7-E115-1436-21CB-00996597FE27}"/>
                  </a:ext>
                </a:extLst>
              </p:cNvPr>
              <p:cNvPicPr/>
              <p:nvPr/>
            </p:nvPicPr>
            <p:blipFill>
              <a:blip r:embed="rId9"/>
              <a:stretch>
                <a:fillRect/>
              </a:stretch>
            </p:blipFill>
            <p:spPr>
              <a:xfrm>
                <a:off x="4826223" y="4793647"/>
                <a:ext cx="3607256" cy="14739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64F5BC69-AA5D-A66C-31FF-220C41FFBCD9}"/>
                  </a:ext>
                </a:extLst>
              </p14:cNvPr>
              <p14:cNvContentPartPr/>
              <p14:nvPr/>
            </p14:nvContentPartPr>
            <p14:xfrm>
              <a:off x="5309973" y="6049969"/>
              <a:ext cx="3594079" cy="257617"/>
            </p14:xfrm>
          </p:contentPart>
        </mc:Choice>
        <mc:Fallback xmlns="">
          <p:pic>
            <p:nvPicPr>
              <p:cNvPr id="9" name="Ink 8">
                <a:extLst>
                  <a:ext uri="{FF2B5EF4-FFF2-40B4-BE49-F238E27FC236}">
                    <a16:creationId xmlns:a16="http://schemas.microsoft.com/office/drawing/2014/main" id="{64F5BC69-AA5D-A66C-31FF-220C41FFBCD9}"/>
                  </a:ext>
                </a:extLst>
              </p:cNvPr>
              <p:cNvPicPr/>
              <p:nvPr/>
            </p:nvPicPr>
            <p:blipFill>
              <a:blip r:embed="rId11"/>
              <a:stretch>
                <a:fillRect/>
              </a:stretch>
            </p:blipFill>
            <p:spPr>
              <a:xfrm>
                <a:off x="5246976" y="5987092"/>
                <a:ext cx="3719713" cy="3830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AE8998B-0E3C-5DA7-32B8-DFA677293841}"/>
                  </a:ext>
                </a:extLst>
              </p14:cNvPr>
              <p14:cNvContentPartPr/>
              <p14:nvPr/>
            </p14:nvContentPartPr>
            <p14:xfrm>
              <a:off x="5950452" y="5093765"/>
              <a:ext cx="5775616" cy="1189995"/>
            </p14:xfrm>
          </p:contentPart>
        </mc:Choice>
        <mc:Fallback xmlns="">
          <p:pic>
            <p:nvPicPr>
              <p:cNvPr id="11" name="Ink 10">
                <a:extLst>
                  <a:ext uri="{FF2B5EF4-FFF2-40B4-BE49-F238E27FC236}">
                    <a16:creationId xmlns:a16="http://schemas.microsoft.com/office/drawing/2014/main" id="{AAE8998B-0E3C-5DA7-32B8-DFA677293841}"/>
                  </a:ext>
                </a:extLst>
              </p:cNvPr>
              <p:cNvPicPr/>
              <p:nvPr/>
            </p:nvPicPr>
            <p:blipFill>
              <a:blip r:embed="rId13"/>
              <a:stretch>
                <a:fillRect/>
              </a:stretch>
            </p:blipFill>
            <p:spPr>
              <a:xfrm>
                <a:off x="5887454" y="5030793"/>
                <a:ext cx="5901251" cy="1315580"/>
              </a:xfrm>
              <a:prstGeom prst="rect">
                <a:avLst/>
              </a:prstGeom>
            </p:spPr>
          </p:pic>
        </mc:Fallback>
      </mc:AlternateContent>
      <p:sp>
        <p:nvSpPr>
          <p:cNvPr id="15" name="Title 1">
            <a:extLst>
              <a:ext uri="{FF2B5EF4-FFF2-40B4-BE49-F238E27FC236}">
                <a16:creationId xmlns:a16="http://schemas.microsoft.com/office/drawing/2014/main" id="{3F56655E-5AC0-2D6E-EDA0-AD3CCA808ED8}"/>
              </a:ext>
            </a:extLst>
          </p:cNvPr>
          <p:cNvSpPr txBox="1">
            <a:spLocks/>
          </p:cNvSpPr>
          <p:nvPr/>
        </p:nvSpPr>
        <p:spPr>
          <a:xfrm>
            <a:off x="6469" y="600449"/>
            <a:ext cx="1979764" cy="761002"/>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b="1">
                <a:solidFill>
                  <a:srgbClr val="000000"/>
                </a:solidFill>
                <a:ea typeface="+mj-lt"/>
                <a:cs typeface="+mj-lt"/>
              </a:rPr>
              <a:t>     </a:t>
            </a:r>
            <a:r>
              <a:rPr lang="en-US" sz="2900" b="1">
                <a:latin typeface="Calibri Light"/>
                <a:ea typeface="+mj-lt"/>
                <a:cs typeface="+mj-lt"/>
              </a:rPr>
              <a:t>  </a:t>
            </a:r>
            <a:r>
              <a:rPr lang="en-US" sz="3600" b="1">
                <a:latin typeface="Rockwell"/>
                <a:ea typeface="+mj-lt"/>
                <a:cs typeface="+mj-lt"/>
              </a:rPr>
              <a:t>Map</a:t>
            </a:r>
            <a:endParaRPr lang="en-US" sz="3600">
              <a:latin typeface="Rockwell"/>
            </a:endParaRPr>
          </a:p>
        </p:txBody>
      </p:sp>
      <p:pic>
        <p:nvPicPr>
          <p:cNvPr id="17" name="Picture 16" descr="A map of the united states&#10;&#10;Description automatically generated">
            <a:extLst>
              <a:ext uri="{FF2B5EF4-FFF2-40B4-BE49-F238E27FC236}">
                <a16:creationId xmlns:a16="http://schemas.microsoft.com/office/drawing/2014/main" id="{5C2028B8-3606-54A6-065A-191845777C6C}"/>
              </a:ext>
            </a:extLst>
          </p:cNvPr>
          <p:cNvPicPr>
            <a:picLocks noChangeAspect="1"/>
          </p:cNvPicPr>
          <p:nvPr/>
        </p:nvPicPr>
        <p:blipFill rotWithShape="1">
          <a:blip r:embed="rId14"/>
          <a:srcRect t="50340" r="228" b="227"/>
          <a:stretch/>
        </p:blipFill>
        <p:spPr>
          <a:xfrm>
            <a:off x="554968" y="1480597"/>
            <a:ext cx="10003771" cy="4982111"/>
          </a:xfrm>
          <a:prstGeom prst="rect">
            <a:avLst/>
          </a:prstGeom>
        </p:spPr>
      </p:pic>
    </p:spTree>
    <p:extLst>
      <p:ext uri="{BB962C8B-B14F-4D97-AF65-F5344CB8AC3E}">
        <p14:creationId xmlns:p14="http://schemas.microsoft.com/office/powerpoint/2010/main" val="311113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602506"/>
            <a:ext cx="12192000" cy="255494"/>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D8B2A0E-1FAC-BF4C-9B72-759D44E22B99}"/>
              </a:ext>
            </a:extLst>
          </p:cNvPr>
          <p:cNvSpPr>
            <a:spLocks noGrp="1"/>
          </p:cNvSpPr>
          <p:nvPr>
            <p:ph type="title"/>
          </p:nvPr>
        </p:nvSpPr>
        <p:spPr>
          <a:xfrm>
            <a:off x="509677" y="241016"/>
            <a:ext cx="6781800" cy="502210"/>
          </a:xfrm>
        </p:spPr>
        <p:txBody>
          <a:bodyPr lIns="0" anchor="t">
            <a:normAutofit/>
          </a:bodyPr>
          <a:lstStyle/>
          <a:p>
            <a:r>
              <a:rPr lang="en-US" sz="2800" b="1">
                <a:latin typeface="Rockwell"/>
                <a:cs typeface="Calibri Light"/>
              </a:rPr>
              <a:t>A picture tells a thousand words!</a:t>
            </a: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509677" y="1022701"/>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1FE1A85-1FE2-F67C-24EF-1DDA19CD8033}"/>
              </a:ext>
            </a:extLst>
          </p:cNvPr>
          <p:cNvSpPr txBox="1"/>
          <p:nvPr/>
        </p:nvSpPr>
        <p:spPr>
          <a:xfrm>
            <a:off x="583721" y="1777042"/>
            <a:ext cx="4367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latin typeface="Merriweather"/>
              <a:cs typeface="Calibri"/>
            </a:endParaRPr>
          </a:p>
        </p:txBody>
      </p:sp>
      <p:sp>
        <p:nvSpPr>
          <p:cNvPr id="6" name="TextBox 5">
            <a:extLst>
              <a:ext uri="{FF2B5EF4-FFF2-40B4-BE49-F238E27FC236}">
                <a16:creationId xmlns:a16="http://schemas.microsoft.com/office/drawing/2014/main" id="{600755F0-9BE1-44A7-C520-F35DE76505D0}"/>
              </a:ext>
            </a:extLst>
          </p:cNvPr>
          <p:cNvSpPr txBox="1"/>
          <p:nvPr/>
        </p:nvSpPr>
        <p:spPr>
          <a:xfrm>
            <a:off x="6003986" y="1791418"/>
            <a:ext cx="4885425"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Merriweather"/>
              </a:rPr>
              <a:t>  </a:t>
            </a:r>
            <a:r>
              <a:rPr lang="en-US" sz="2000" b="1">
                <a:latin typeface="Merriweather"/>
              </a:rPr>
              <a:t>         </a:t>
            </a:r>
            <a:endParaRPr lang="en-US"/>
          </a:p>
          <a:p>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24274F7-0707-F46C-FFA5-235EA08E7B46}"/>
                  </a:ext>
                </a:extLst>
              </p14:cNvPr>
              <p14:cNvContentPartPr/>
              <p14:nvPr/>
            </p14:nvContentPartPr>
            <p14:xfrm>
              <a:off x="5767293" y="5184587"/>
              <a:ext cx="1266799" cy="614861"/>
            </p14:xfrm>
          </p:contentPart>
        </mc:Choice>
        <mc:Fallback xmlns="">
          <p:pic>
            <p:nvPicPr>
              <p:cNvPr id="2" name="Ink 1">
                <a:extLst>
                  <a:ext uri="{FF2B5EF4-FFF2-40B4-BE49-F238E27FC236}">
                    <a16:creationId xmlns:a16="http://schemas.microsoft.com/office/drawing/2014/main" id="{124274F7-0707-F46C-FFA5-235EA08E7B46}"/>
                  </a:ext>
                </a:extLst>
              </p:cNvPr>
              <p:cNvPicPr/>
              <p:nvPr/>
            </p:nvPicPr>
            <p:blipFill>
              <a:blip r:embed="rId5"/>
              <a:stretch>
                <a:fillRect/>
              </a:stretch>
            </p:blipFill>
            <p:spPr>
              <a:xfrm>
                <a:off x="5731304" y="5148609"/>
                <a:ext cx="1338416" cy="68645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9A04AAE-520F-F81B-61F5-0E20A7C7C958}"/>
                  </a:ext>
                </a:extLst>
              </p14:cNvPr>
              <p14:cNvContentPartPr/>
              <p14:nvPr/>
            </p14:nvContentPartPr>
            <p14:xfrm>
              <a:off x="5925871" y="5474751"/>
              <a:ext cx="1950807" cy="680085"/>
            </p14:xfrm>
          </p:contentPart>
        </mc:Choice>
        <mc:Fallback xmlns="">
          <p:pic>
            <p:nvPicPr>
              <p:cNvPr id="5" name="Ink 4">
                <a:extLst>
                  <a:ext uri="{FF2B5EF4-FFF2-40B4-BE49-F238E27FC236}">
                    <a16:creationId xmlns:a16="http://schemas.microsoft.com/office/drawing/2014/main" id="{39A04AAE-520F-F81B-61F5-0E20A7C7C958}"/>
                  </a:ext>
                </a:extLst>
              </p:cNvPr>
              <p:cNvPicPr/>
              <p:nvPr/>
            </p:nvPicPr>
            <p:blipFill>
              <a:blip r:embed="rId7"/>
              <a:stretch>
                <a:fillRect/>
              </a:stretch>
            </p:blipFill>
            <p:spPr>
              <a:xfrm>
                <a:off x="5862884" y="5411780"/>
                <a:ext cx="2076422" cy="8056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99988C7-E115-1436-21CB-00996597FE27}"/>
                  </a:ext>
                </a:extLst>
              </p14:cNvPr>
              <p14:cNvContentPartPr/>
              <p14:nvPr/>
            </p14:nvContentPartPr>
            <p14:xfrm>
              <a:off x="4889211" y="4856636"/>
              <a:ext cx="3481639" cy="1348318"/>
            </p14:xfrm>
          </p:contentPart>
        </mc:Choice>
        <mc:Fallback xmlns="">
          <p:pic>
            <p:nvPicPr>
              <p:cNvPr id="8" name="Ink 7">
                <a:extLst>
                  <a:ext uri="{FF2B5EF4-FFF2-40B4-BE49-F238E27FC236}">
                    <a16:creationId xmlns:a16="http://schemas.microsoft.com/office/drawing/2014/main" id="{699988C7-E115-1436-21CB-00996597FE27}"/>
                  </a:ext>
                </a:extLst>
              </p:cNvPr>
              <p:cNvPicPr/>
              <p:nvPr/>
            </p:nvPicPr>
            <p:blipFill>
              <a:blip r:embed="rId9"/>
              <a:stretch>
                <a:fillRect/>
              </a:stretch>
            </p:blipFill>
            <p:spPr>
              <a:xfrm>
                <a:off x="4826223" y="4793647"/>
                <a:ext cx="3607256" cy="14739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64F5BC69-AA5D-A66C-31FF-220C41FFBCD9}"/>
                  </a:ext>
                </a:extLst>
              </p14:cNvPr>
              <p14:cNvContentPartPr/>
              <p14:nvPr/>
            </p14:nvContentPartPr>
            <p14:xfrm>
              <a:off x="5309973" y="6049969"/>
              <a:ext cx="3594079" cy="257617"/>
            </p14:xfrm>
          </p:contentPart>
        </mc:Choice>
        <mc:Fallback xmlns="">
          <p:pic>
            <p:nvPicPr>
              <p:cNvPr id="9" name="Ink 8">
                <a:extLst>
                  <a:ext uri="{FF2B5EF4-FFF2-40B4-BE49-F238E27FC236}">
                    <a16:creationId xmlns:a16="http://schemas.microsoft.com/office/drawing/2014/main" id="{64F5BC69-AA5D-A66C-31FF-220C41FFBCD9}"/>
                  </a:ext>
                </a:extLst>
              </p:cNvPr>
              <p:cNvPicPr/>
              <p:nvPr/>
            </p:nvPicPr>
            <p:blipFill>
              <a:blip r:embed="rId11"/>
              <a:stretch>
                <a:fillRect/>
              </a:stretch>
            </p:blipFill>
            <p:spPr>
              <a:xfrm>
                <a:off x="5246976" y="5987092"/>
                <a:ext cx="3719713" cy="38301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AAE8998B-0E3C-5DA7-32B8-DFA677293841}"/>
                  </a:ext>
                </a:extLst>
              </p14:cNvPr>
              <p14:cNvContentPartPr/>
              <p14:nvPr/>
            </p14:nvContentPartPr>
            <p14:xfrm>
              <a:off x="5950452" y="5093765"/>
              <a:ext cx="5775616" cy="1189995"/>
            </p14:xfrm>
          </p:contentPart>
        </mc:Choice>
        <mc:Fallback xmlns="">
          <p:pic>
            <p:nvPicPr>
              <p:cNvPr id="11" name="Ink 10">
                <a:extLst>
                  <a:ext uri="{FF2B5EF4-FFF2-40B4-BE49-F238E27FC236}">
                    <a16:creationId xmlns:a16="http://schemas.microsoft.com/office/drawing/2014/main" id="{AAE8998B-0E3C-5DA7-32B8-DFA677293841}"/>
                  </a:ext>
                </a:extLst>
              </p:cNvPr>
              <p:cNvPicPr/>
              <p:nvPr/>
            </p:nvPicPr>
            <p:blipFill>
              <a:blip r:embed="rId13"/>
              <a:stretch>
                <a:fillRect/>
              </a:stretch>
            </p:blipFill>
            <p:spPr>
              <a:xfrm>
                <a:off x="5887454" y="5030793"/>
                <a:ext cx="5901251" cy="1315580"/>
              </a:xfrm>
              <a:prstGeom prst="rect">
                <a:avLst/>
              </a:prstGeom>
            </p:spPr>
          </p:pic>
        </mc:Fallback>
      </mc:AlternateContent>
      <p:pic>
        <p:nvPicPr>
          <p:cNvPr id="12" name="Picture 11" descr="A newspaper article with a group of people walking on the street&#10;&#10;Description automatically generated">
            <a:extLst>
              <a:ext uri="{FF2B5EF4-FFF2-40B4-BE49-F238E27FC236}">
                <a16:creationId xmlns:a16="http://schemas.microsoft.com/office/drawing/2014/main" id="{90361A50-58CB-18B1-A21E-1FE3C4E00148}"/>
              </a:ext>
            </a:extLst>
          </p:cNvPr>
          <p:cNvPicPr>
            <a:picLocks noChangeAspect="1"/>
          </p:cNvPicPr>
          <p:nvPr/>
        </p:nvPicPr>
        <p:blipFill rotWithShape="1">
          <a:blip r:embed="rId14"/>
          <a:srcRect l="2498" t="3226" r="27766" b="-731"/>
          <a:stretch/>
        </p:blipFill>
        <p:spPr>
          <a:xfrm>
            <a:off x="583199" y="1225671"/>
            <a:ext cx="5117689" cy="5090625"/>
          </a:xfrm>
          <a:prstGeom prst="rect">
            <a:avLst/>
          </a:prstGeom>
        </p:spPr>
      </p:pic>
      <p:pic>
        <p:nvPicPr>
          <p:cNvPr id="13" name="Picture 12" descr="A house that has been demolished&#10;&#10;Description automatically generated">
            <a:extLst>
              <a:ext uri="{FF2B5EF4-FFF2-40B4-BE49-F238E27FC236}">
                <a16:creationId xmlns:a16="http://schemas.microsoft.com/office/drawing/2014/main" id="{F5854AB0-BC3E-3503-C896-15BC9524D979}"/>
              </a:ext>
            </a:extLst>
          </p:cNvPr>
          <p:cNvPicPr>
            <a:picLocks noChangeAspect="1"/>
          </p:cNvPicPr>
          <p:nvPr/>
        </p:nvPicPr>
        <p:blipFill rotWithShape="1">
          <a:blip r:embed="rId15"/>
          <a:srcRect l="18184" r="17561"/>
          <a:stretch/>
        </p:blipFill>
        <p:spPr>
          <a:xfrm>
            <a:off x="6486412" y="954872"/>
            <a:ext cx="3527042" cy="2877922"/>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74EF96F4-AB7A-3127-8BA6-D4F58BAE5929}"/>
              </a:ext>
            </a:extLst>
          </p:cNvPr>
          <p:cNvPicPr>
            <a:picLocks noChangeAspect="1"/>
          </p:cNvPicPr>
          <p:nvPr/>
        </p:nvPicPr>
        <p:blipFill rotWithShape="1">
          <a:blip r:embed="rId16"/>
          <a:srcRect l="3725" t="2309" r="3152" b="56351"/>
          <a:stretch/>
        </p:blipFill>
        <p:spPr>
          <a:xfrm>
            <a:off x="5909753" y="3913066"/>
            <a:ext cx="4681120" cy="2571243"/>
          </a:xfrm>
          <a:prstGeom prst="rect">
            <a:avLst/>
          </a:prstGeom>
        </p:spPr>
      </p:pic>
    </p:spTree>
    <p:extLst>
      <p:ext uri="{BB962C8B-B14F-4D97-AF65-F5344CB8AC3E}">
        <p14:creationId xmlns:p14="http://schemas.microsoft.com/office/powerpoint/2010/main" val="77663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187299"/>
            <a:ext cx="9224210" cy="670701"/>
          </a:xfrm>
          <a:prstGeom prst="rect">
            <a:avLst/>
          </a:prstGeom>
          <a:solidFill>
            <a:srgbClr val="00B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a:solidFill>
                <a:srgbClr val="00000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437791" y="1712814"/>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60960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a:solidFill>
                <a:srgbClr val="000000"/>
              </a:solidFill>
              <a:latin typeface="Arial" panose="020B0604020202020204" pitchFamily="34" charset="0"/>
              <a:cs typeface="Arial" panose="020B0604020202020204" pitchFamily="34" charset="0"/>
            </a:endParaRPr>
          </a:p>
        </p:txBody>
      </p:sp>
      <p:pic>
        <p:nvPicPr>
          <p:cNvPr id="2" name="Picture 1" descr="A construction of a house&#10;&#10;Description automatically generated">
            <a:extLst>
              <a:ext uri="{FF2B5EF4-FFF2-40B4-BE49-F238E27FC236}">
                <a16:creationId xmlns:a16="http://schemas.microsoft.com/office/drawing/2014/main" id="{6A680A09-FB34-2F68-D1D5-92F47A828DA8}"/>
              </a:ext>
            </a:extLst>
          </p:cNvPr>
          <p:cNvPicPr>
            <a:picLocks noChangeAspect="1"/>
          </p:cNvPicPr>
          <p:nvPr/>
        </p:nvPicPr>
        <p:blipFill>
          <a:blip r:embed="rId3"/>
          <a:stretch>
            <a:fillRect/>
          </a:stretch>
        </p:blipFill>
        <p:spPr>
          <a:xfrm>
            <a:off x="387290" y="2209531"/>
            <a:ext cx="5378930" cy="3589128"/>
          </a:xfrm>
          <a:prstGeom prst="rect">
            <a:avLst/>
          </a:prstGeom>
        </p:spPr>
      </p:pic>
      <p:pic>
        <p:nvPicPr>
          <p:cNvPr id="8" name="Picture 7" descr="A blue container house with a table and chairs&#10;&#10;Description automatically generated">
            <a:extLst>
              <a:ext uri="{FF2B5EF4-FFF2-40B4-BE49-F238E27FC236}">
                <a16:creationId xmlns:a16="http://schemas.microsoft.com/office/drawing/2014/main" id="{AAFA89B7-EB1C-32DD-5BE6-BB10DF4EE722}"/>
              </a:ext>
            </a:extLst>
          </p:cNvPr>
          <p:cNvPicPr>
            <a:picLocks noChangeAspect="1"/>
          </p:cNvPicPr>
          <p:nvPr/>
        </p:nvPicPr>
        <p:blipFill>
          <a:blip r:embed="rId4"/>
          <a:stretch>
            <a:fillRect/>
          </a:stretch>
        </p:blipFill>
        <p:spPr>
          <a:xfrm>
            <a:off x="6171122" y="2194704"/>
            <a:ext cx="5428173" cy="3633159"/>
          </a:xfrm>
          <a:prstGeom prst="rect">
            <a:avLst/>
          </a:prstGeom>
        </p:spPr>
      </p:pic>
      <p:sp>
        <p:nvSpPr>
          <p:cNvPr id="3" name="TextBox 2">
            <a:extLst>
              <a:ext uri="{FF2B5EF4-FFF2-40B4-BE49-F238E27FC236}">
                <a16:creationId xmlns:a16="http://schemas.microsoft.com/office/drawing/2014/main" id="{D49518D5-53B4-687E-39F8-DA6A133B6CDD}"/>
              </a:ext>
            </a:extLst>
          </p:cNvPr>
          <p:cNvSpPr txBox="1"/>
          <p:nvPr/>
        </p:nvSpPr>
        <p:spPr>
          <a:xfrm>
            <a:off x="605257" y="728453"/>
            <a:ext cx="5029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ckwell"/>
                <a:ea typeface="+mn-lt"/>
                <a:cs typeface="+mn-lt"/>
              </a:rPr>
              <a:t>Structural Insulated Panels</a:t>
            </a:r>
            <a:endParaRPr lang="en-US" sz="2800">
              <a:latin typeface="Rockwell"/>
            </a:endParaRPr>
          </a:p>
        </p:txBody>
      </p:sp>
      <p:sp>
        <p:nvSpPr>
          <p:cNvPr id="9" name="TextBox 8">
            <a:extLst>
              <a:ext uri="{FF2B5EF4-FFF2-40B4-BE49-F238E27FC236}">
                <a16:creationId xmlns:a16="http://schemas.microsoft.com/office/drawing/2014/main" id="{52993AAC-A82D-1553-85AA-873846F9777B}"/>
              </a:ext>
            </a:extLst>
          </p:cNvPr>
          <p:cNvSpPr txBox="1"/>
          <p:nvPr/>
        </p:nvSpPr>
        <p:spPr>
          <a:xfrm>
            <a:off x="6955822" y="731271"/>
            <a:ext cx="36345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ckwell"/>
                <a:cs typeface="Calibri"/>
              </a:rPr>
              <a:t>Shipping Container</a:t>
            </a:r>
            <a:endParaRPr lang="en-US" sz="2800" b="1">
              <a:latin typeface="Rockwell"/>
            </a:endParaRPr>
          </a:p>
        </p:txBody>
      </p:sp>
    </p:spTree>
    <p:extLst>
      <p:ext uri="{BB962C8B-B14F-4D97-AF65-F5344CB8AC3E}">
        <p14:creationId xmlns:p14="http://schemas.microsoft.com/office/powerpoint/2010/main" val="77919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3346C-CD32-8A40-A94B-E47DDEEB2DB7}"/>
              </a:ext>
            </a:extLst>
          </p:cNvPr>
          <p:cNvSpPr/>
          <p:nvPr/>
        </p:nvSpPr>
        <p:spPr>
          <a:xfrm>
            <a:off x="0" y="6187299"/>
            <a:ext cx="9224210" cy="670701"/>
          </a:xfrm>
          <a:prstGeom prst="rect">
            <a:avLst/>
          </a:prstGeom>
          <a:solidFill>
            <a:srgbClr val="356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CBB98F6-725F-0247-98E0-317F3939C75F}"/>
              </a:ext>
            </a:extLst>
          </p:cNvPr>
          <p:cNvSpPr txBox="1">
            <a:spLocks/>
          </p:cNvSpPr>
          <p:nvPr/>
        </p:nvSpPr>
        <p:spPr>
          <a:xfrm>
            <a:off x="4953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a:solidFill>
                <a:srgbClr val="000000"/>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DC18C65-6EE0-5245-B853-5C49C75E1908}"/>
              </a:ext>
            </a:extLst>
          </p:cNvPr>
          <p:cNvCxnSpPr>
            <a:cxnSpLocks/>
          </p:cNvCxnSpPr>
          <p:nvPr/>
        </p:nvCxnSpPr>
        <p:spPr>
          <a:xfrm>
            <a:off x="394658" y="1640928"/>
            <a:ext cx="428065" cy="0"/>
          </a:xfrm>
          <a:prstGeom prst="line">
            <a:avLst/>
          </a:prstGeom>
          <a:ln w="76200">
            <a:solidFill>
              <a:srgbClr val="FFC83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9882018B-0BF0-944D-9227-0E63C8500886}"/>
              </a:ext>
            </a:extLst>
          </p:cNvPr>
          <p:cNvSpPr txBox="1">
            <a:spLocks/>
          </p:cNvSpPr>
          <p:nvPr/>
        </p:nvSpPr>
        <p:spPr>
          <a:xfrm>
            <a:off x="6096000" y="1652038"/>
            <a:ext cx="4959016" cy="3985883"/>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endParaRPr lang="en-US" sz="1600">
              <a:solidFill>
                <a:srgbClr val="000000"/>
              </a:solidFill>
              <a:latin typeface="Arial" panose="020B0604020202020204" pitchFamily="34" charset="0"/>
              <a:cs typeface="Arial" panose="020B0604020202020204" pitchFamily="34" charset="0"/>
            </a:endParaRPr>
          </a:p>
        </p:txBody>
      </p:sp>
      <p:pic>
        <p:nvPicPr>
          <p:cNvPr id="8" name="Picture 7" descr="A house under construction with a crane&#10;&#10;Description automatically generated">
            <a:extLst>
              <a:ext uri="{FF2B5EF4-FFF2-40B4-BE49-F238E27FC236}">
                <a16:creationId xmlns:a16="http://schemas.microsoft.com/office/drawing/2014/main" id="{09DF602F-B322-3D38-584A-C60903A3B531}"/>
              </a:ext>
            </a:extLst>
          </p:cNvPr>
          <p:cNvPicPr>
            <a:picLocks noChangeAspect="1"/>
          </p:cNvPicPr>
          <p:nvPr/>
        </p:nvPicPr>
        <p:blipFill>
          <a:blip r:embed="rId3"/>
          <a:stretch>
            <a:fillRect/>
          </a:stretch>
        </p:blipFill>
        <p:spPr>
          <a:xfrm>
            <a:off x="6572250" y="2032149"/>
            <a:ext cx="5143500" cy="3857625"/>
          </a:xfrm>
          <a:prstGeom prst="rect">
            <a:avLst/>
          </a:prstGeom>
        </p:spPr>
      </p:pic>
      <p:pic>
        <p:nvPicPr>
          <p:cNvPr id="9" name="Picture 8">
            <a:extLst>
              <a:ext uri="{FF2B5EF4-FFF2-40B4-BE49-F238E27FC236}">
                <a16:creationId xmlns:a16="http://schemas.microsoft.com/office/drawing/2014/main" id="{E945659D-EE40-17B1-0EF5-14125AACE62A}"/>
              </a:ext>
            </a:extLst>
          </p:cNvPr>
          <p:cNvPicPr>
            <a:picLocks noChangeAspect="1"/>
          </p:cNvPicPr>
          <p:nvPr/>
        </p:nvPicPr>
        <p:blipFill>
          <a:blip r:embed="rId4"/>
          <a:stretch>
            <a:fillRect/>
          </a:stretch>
        </p:blipFill>
        <p:spPr>
          <a:xfrm>
            <a:off x="391963" y="2032060"/>
            <a:ext cx="5772150" cy="3829050"/>
          </a:xfrm>
          <a:prstGeom prst="rect">
            <a:avLst/>
          </a:prstGeom>
        </p:spPr>
      </p:pic>
      <p:sp>
        <p:nvSpPr>
          <p:cNvPr id="2" name="TextBox 1">
            <a:extLst>
              <a:ext uri="{FF2B5EF4-FFF2-40B4-BE49-F238E27FC236}">
                <a16:creationId xmlns:a16="http://schemas.microsoft.com/office/drawing/2014/main" id="{E0E242EE-A7ED-268F-0960-B31A0F3BCCD6}"/>
              </a:ext>
            </a:extLst>
          </p:cNvPr>
          <p:cNvSpPr txBox="1"/>
          <p:nvPr/>
        </p:nvSpPr>
        <p:spPr>
          <a:xfrm>
            <a:off x="2192688" y="75777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ckwell"/>
                <a:cs typeface="Calibri"/>
              </a:rPr>
              <a:t>3D Printer</a:t>
            </a:r>
            <a:endParaRPr lang="en-US" sz="2800" b="1">
              <a:latin typeface="Rockwell"/>
            </a:endParaRPr>
          </a:p>
        </p:txBody>
      </p:sp>
      <p:sp>
        <p:nvSpPr>
          <p:cNvPr id="3" name="TextBox 2">
            <a:extLst>
              <a:ext uri="{FF2B5EF4-FFF2-40B4-BE49-F238E27FC236}">
                <a16:creationId xmlns:a16="http://schemas.microsoft.com/office/drawing/2014/main" id="{58AD5998-C41D-2CF9-0F3A-A0ED8799D445}"/>
              </a:ext>
            </a:extLst>
          </p:cNvPr>
          <p:cNvSpPr txBox="1"/>
          <p:nvPr/>
        </p:nvSpPr>
        <p:spPr>
          <a:xfrm>
            <a:off x="7684275" y="756643"/>
            <a:ext cx="31888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Rockwell"/>
                <a:cs typeface="Calibri"/>
              </a:rPr>
              <a:t>Modular Homes</a:t>
            </a:r>
            <a:endParaRPr lang="en-US" sz="2800" b="1">
              <a:latin typeface="Rockwell"/>
            </a:endParaRPr>
          </a:p>
        </p:txBody>
      </p:sp>
    </p:spTree>
    <p:extLst>
      <p:ext uri="{BB962C8B-B14F-4D97-AF65-F5344CB8AC3E}">
        <p14:creationId xmlns:p14="http://schemas.microsoft.com/office/powerpoint/2010/main" val="2359869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romProgram xmlns="b679778b-93c0-4d57-854c-1c0916bd8ff8">Public Information &amp; Marketing</FromProgram>
    <PublishingExpirationDate xmlns="http://schemas.microsoft.com/sharepoint/v3" xsi:nil="true"/>
    <PublishingStartDate xmlns="http://schemas.microsoft.com/sharepoint/v3" xsi:nil="true"/>
    <_dlc_DocId xmlns="e187e5b8-5350-4d50-94d9-3c64de64ff25">35A5UYQPYMWZ-1065427689-124</_dlc_DocId>
    <_dlc_DocIdUrl xmlns="e187e5b8-5350-4d50-94d9-3c64de64ff25">
      <Url>https://spportal.lhc.la.gov/pr/_layouts/15/DocIdRedir.aspx?ID=35A5UYQPYMWZ-1065427689-124</Url>
      <Description>35A5UYQPYMWZ-1065427689-124</Description>
    </_dlc_DocIdUrl>
    <SharedWithUsers xmlns="85569903-d056-4e53-a191-ab3eb7045920">
      <UserInfo>
        <DisplayName>Jamie McKnight</DisplayName>
        <AccountId>1530</AccountId>
        <AccountType/>
      </UserInfo>
      <UserInfo>
        <DisplayName>Sharonda Rachal</DisplayName>
        <AccountId>1500</AccountId>
        <AccountType/>
      </UserInfo>
    </SharedWithUser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30BA93CC57F484481E5753CB11009E8" ma:contentTypeVersion="6" ma:contentTypeDescription="Create a new document." ma:contentTypeScope="" ma:versionID="bfe5f75f3bee12c3d27e1e67850a9742">
  <xsd:schema xmlns:xsd="http://www.w3.org/2001/XMLSchema" xmlns:xs="http://www.w3.org/2001/XMLSchema" xmlns:p="http://schemas.microsoft.com/office/2006/metadata/properties" xmlns:ns1="http://schemas.microsoft.com/sharepoint/v3" xmlns:ns2="b679778b-93c0-4d57-854c-1c0916bd8ff8" xmlns:ns3="e187e5b8-5350-4d50-94d9-3c64de64ff25" xmlns:ns4="85569903-d056-4e53-a191-ab3eb7045920" targetNamespace="http://schemas.microsoft.com/office/2006/metadata/properties" ma:root="true" ma:fieldsID="e25a70ccee1e7a9c6bb2379fa9deb3fd" ns1:_="" ns2:_="" ns3:_="" ns4:_="">
    <xsd:import namespace="http://schemas.microsoft.com/sharepoint/v3"/>
    <xsd:import namespace="b679778b-93c0-4d57-854c-1c0916bd8ff8"/>
    <xsd:import namespace="e187e5b8-5350-4d50-94d9-3c64de64ff25"/>
    <xsd:import namespace="85569903-d056-4e53-a191-ab3eb7045920"/>
    <xsd:element name="properties">
      <xsd:complexType>
        <xsd:sequence>
          <xsd:element name="documentManagement">
            <xsd:complexType>
              <xsd:all>
                <xsd:element ref="ns2:FromProgram"/>
                <xsd:element ref="ns1:PublishingStartDate" minOccurs="0"/>
                <xsd:element ref="ns1:PublishingExpirationDate" minOccurs="0"/>
                <xsd:element ref="ns3:_dlc_DocId" minOccurs="0"/>
                <xsd:element ref="ns3:_dlc_DocIdUrl" minOccurs="0"/>
                <xsd:element ref="ns3:_dlc_DocIdPersistId"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 ma:hidden="true" ma:internalName="PublishingStartDate">
      <xsd:simpleType>
        <xsd:restriction base="dms:Unknown"/>
      </xsd:simpleType>
    </xsd:element>
    <xsd:element name="PublishingExpirationDate" ma:index="10"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79778b-93c0-4d57-854c-1c0916bd8ff8" elementFormDefault="qualified">
    <xsd:import namespace="http://schemas.microsoft.com/office/2006/documentManagement/types"/>
    <xsd:import namespace="http://schemas.microsoft.com/office/infopath/2007/PartnerControls"/>
    <xsd:element name="FromProgram" ma:index="8" ma:displayName="From Program" ma:default="Accounting" ma:description="" ma:format="Dropdown" ma:internalName="FromProgram">
      <xsd:simpleType>
        <xsd:restriction base="dms:Choice">
          <xsd:enumeration value="Accounting"/>
          <xsd:enumeration value="Administration"/>
          <xsd:enumeration value="Agency Properties"/>
          <xsd:enumeration value="Asset Management"/>
          <xsd:enumeration value="Bylaws of the Louisiana Housing Finance Agency"/>
          <xsd:enumeration value="Energy Assistance"/>
          <xsd:enumeration value="HOME"/>
          <xsd:enumeration value="HRP"/>
          <xsd:enumeration value="Housing Trust Fund"/>
          <xsd:enumeration value="Human Resources"/>
          <xsd:enumeration value="Internal Audit"/>
          <xsd:enumeration value="Legal"/>
          <xsd:enumeration value="Low-Income Housing Tax Credit"/>
          <xsd:enumeration value="Neighborhood Stabilization"/>
          <xsd:enumeration value="Non-Profit Rebuilding"/>
          <xsd:enumeration value="Performance Based Contract Administration"/>
          <xsd:enumeration value="Policy and Reporting"/>
          <xsd:enumeration value="Public Information &amp; Marketing"/>
          <xsd:enumeration value="Records Management"/>
          <xsd:enumeration value="Single Family (Homeownership)"/>
          <xsd:enumeration value="Special Programs"/>
          <xsd:enumeration value="Technology Services"/>
          <xsd:enumeration value="Operations"/>
          <xsd:enumeration value="Procurement"/>
          <xsd:enumeration value="LHA"/>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87e5b8-5350-4d50-94d9-3c64de64ff25"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5569903-d056-4e53-a191-ab3eb70459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7CD1C-A115-4701-B629-439A3DA35275}">
  <ds:schemaRefs>
    <ds:schemaRef ds:uri="e187e5b8-5350-4d50-94d9-3c64de64ff25"/>
    <ds:schemaRef ds:uri="http://schemas.openxmlformats.org/package/2006/metadata/core-properties"/>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85569903-d056-4e53-a191-ab3eb7045920"/>
    <ds:schemaRef ds:uri="b679778b-93c0-4d57-854c-1c0916bd8ff8"/>
    <ds:schemaRef ds:uri="http://schemas.microsoft.com/sharepoint/v3"/>
    <ds:schemaRef ds:uri="http://purl.org/dc/dcmitype/"/>
  </ds:schemaRefs>
</ds:datastoreItem>
</file>

<file path=customXml/itemProps2.xml><?xml version="1.0" encoding="utf-8"?>
<ds:datastoreItem xmlns:ds="http://schemas.openxmlformats.org/officeDocument/2006/customXml" ds:itemID="{5C57608C-6A65-45BE-8923-8943FBABA883}">
  <ds:schemaRefs>
    <ds:schemaRef ds:uri="http://schemas.microsoft.com/sharepoint/events"/>
  </ds:schemaRefs>
</ds:datastoreItem>
</file>

<file path=customXml/itemProps3.xml><?xml version="1.0" encoding="utf-8"?>
<ds:datastoreItem xmlns:ds="http://schemas.openxmlformats.org/officeDocument/2006/customXml" ds:itemID="{0EC62D8E-41AE-4ECA-92A9-6723B879F4EF}">
  <ds:schemaRefs>
    <ds:schemaRef ds:uri="http://schemas.microsoft.com/sharepoint/v3/contenttype/forms"/>
  </ds:schemaRefs>
</ds:datastoreItem>
</file>

<file path=customXml/itemProps4.xml><?xml version="1.0" encoding="utf-8"?>
<ds:datastoreItem xmlns:ds="http://schemas.openxmlformats.org/officeDocument/2006/customXml" ds:itemID="{BE88968F-AAE2-43F6-AECB-68DE91F1A759}">
  <ds:schemaRefs>
    <ds:schemaRef ds:uri="85569903-d056-4e53-a191-ab3eb7045920"/>
    <ds:schemaRef ds:uri="b679778b-93c0-4d57-854c-1c0916bd8ff8"/>
    <ds:schemaRef ds:uri="e187e5b8-5350-4d50-94d9-3c64de64ff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1155</Words>
  <Application>Microsoft Office PowerPoint</Application>
  <PresentationFormat>Widescreen</PresentationFormat>
  <Paragraphs>52</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Book Antiqua</vt:lpstr>
      <vt:lpstr>Calibri</vt:lpstr>
      <vt:lpstr>Calibri Light</vt:lpstr>
      <vt:lpstr>Merriweather</vt:lpstr>
      <vt:lpstr>Rockwell</vt:lpstr>
      <vt:lpstr>Office Theme</vt:lpstr>
      <vt:lpstr>PowerPoint Presentation</vt:lpstr>
      <vt:lpstr>Scalable Housing Models Workstream    Louisiana Affordable Housing Innovation Solutions(LAHIS)  </vt:lpstr>
      <vt:lpstr>When in doubt, Research!  The Committee had to take into consideration the Gulf Coast Climate Changes (G3C’s),  to  identify building products that could withstand Cat 5 hurricanes winds, rain , tornados, floods, termites, fire, etc. It was the Research that guided the outcome of our Work.   We consumed and catalogued Fourteen (14) National Housing studies and reports which shaped the path we had to take to address our States critical affordable housing shortage.  A call to Action by President Biden, and HUD Secretary-Marcia Fudge, gave relevance to using manufactured housing to meet the critical 4.3 million housing shortage in our nation.   But  how many homes were needed in the State of Louisiana? what about the increasing cost of building materials, labor shortages, rising interest rates and insurance costs, who could afford to purchase a home post covid, Ida,  tornados  etc. ?  There were so many unknowns.    </vt:lpstr>
      <vt:lpstr>What is the Research Saying?    A June 2023, Zillow Monthly Real Estate report identified low-median income households as the largest home buying segment of the population.  The 2020 HUD PG&amp;R Report recommended Manufactured housing as an affordable housing option based on cost benefits, time, and resiliency.  The Bipartisan study suggested using manufactured housing to build affordable starter homes to Scale, 2022.  To build a starter home in our state varies by zip codes, land cost, flood zones, appraised values and cost per sq. ft.   The current 2023 cost per sq foot in Louisiana ranges $130.00.-$160.00.   Defining affordability was easy.  A 1280 sq. ft. starter home @ $130.00 per sq. add  lot cost 20,000) sells for $186,000 add PITI  (10,000) = $196,000  - $60,000 soft second/subsidies, first mortgage is $136,000.  Is it possible for House notes to be cheaper than rent?  My colleagues on the other five (5) workstreams were tasked with addressing barriers to homeownership which included, zoning, appraisals, interest rates, land cost, insurance, lack of subsidies, housing discrimination all of which are critical pieces to creating  housing affordability. During our research, It was literally impossible to find current housing statistics in Louisiana.    </vt:lpstr>
      <vt:lpstr>Finding the Facts!</vt:lpstr>
      <vt:lpstr>PowerPoint Presentation</vt:lpstr>
      <vt:lpstr>A picture tells a thousand words!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Branded PowerPoint Presentation</dc:title>
  <dc:creator>Amy Phillips</dc:creator>
  <cp:lastModifiedBy>Monica Meilleur-Mealancon</cp:lastModifiedBy>
  <cp:revision>2</cp:revision>
  <cp:lastPrinted>2023-05-03T21:52:05Z</cp:lastPrinted>
  <dcterms:created xsi:type="dcterms:W3CDTF">2018-08-07T14:23:05Z</dcterms:created>
  <dcterms:modified xsi:type="dcterms:W3CDTF">2023-09-06T18:37:54Z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0x010100830BA93CC57F484481E5753CB11009E8</vt:lpwstr>
  </property>
  <property fmtid="{D5CDD505-2E9C-101B-9397-08002B2CF9AE}" pid="3" name="_dlc_DocIdItemGuid">
    <vt:lpwstr>77230a47-dd5c-4bfd-987b-810470ccb738</vt:lpwstr>
  </property>
</Properties>
</file>