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59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8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321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0DA779-F11E-6B4F-8F09-76CA81AF40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3F8CA-1F12-3F43-8A5A-937105418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18514-CEC0-2C4A-BADC-E181EF6B4118}" type="datetimeFigureOut">
              <a:rPr lang="en-US" smtClean="0"/>
              <a:t>10/18/19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79AA2-6268-FD47-AC6E-D0FE3CB53E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B47DC-C1B9-D940-9033-3BE12D8078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BFA55-A050-CE4E-9350-F0E8D6494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26409" y="8912497"/>
            <a:ext cx="2695091" cy="49784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8601" indent="0" algn="ctr">
              <a:buNone/>
              <a:defRPr sz="1700"/>
            </a:lvl2pPr>
            <a:lvl3pPr marL="777202" indent="0" algn="ctr">
              <a:buNone/>
              <a:defRPr sz="1530"/>
            </a:lvl3pPr>
            <a:lvl4pPr marL="1165803" indent="0" algn="ctr">
              <a:buNone/>
              <a:defRPr sz="1360"/>
            </a:lvl4pPr>
            <a:lvl5pPr marL="1554404" indent="0" algn="ctr">
              <a:buNone/>
              <a:defRPr sz="1360"/>
            </a:lvl5pPr>
            <a:lvl6pPr marL="1943004" indent="0" algn="ctr">
              <a:buNone/>
              <a:defRPr sz="1360"/>
            </a:lvl6pPr>
            <a:lvl7pPr marL="2331606" indent="0" algn="ctr">
              <a:buNone/>
              <a:defRPr sz="1360"/>
            </a:lvl7pPr>
            <a:lvl8pPr marL="2720207" indent="0" algn="ctr">
              <a:buNone/>
              <a:defRPr sz="1360"/>
            </a:lvl8pPr>
            <a:lvl9pPr marL="3108807" indent="0" algn="ctr">
              <a:buNone/>
              <a:defRPr sz="1360"/>
            </a:lvl9pPr>
          </a:lstStyle>
          <a:p>
            <a:r>
              <a:rPr lang="en-US" dirty="0"/>
              <a:t>Add information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AFAC126-62D6-ED4F-BB5B-5AE486D634E4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226409" y="8089537"/>
            <a:ext cx="2695091" cy="822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0">
                <a:solidFill>
                  <a:schemeClr val="accent3">
                    <a:lumMod val="75000"/>
                  </a:schemeClr>
                </a:solidFill>
              </a:defRPr>
            </a:lvl1pPr>
            <a:lvl2pPr marL="388601" indent="0">
              <a:buNone/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 marL="777202" indent="0">
              <a:buNone/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 marL="1165803" indent="0">
              <a:buNone/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 marL="1554404" indent="0">
              <a:buNone/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her to add logo</a:t>
            </a:r>
          </a:p>
        </p:txBody>
      </p:sp>
    </p:spTree>
    <p:extLst>
      <p:ext uri="{BB962C8B-B14F-4D97-AF65-F5344CB8AC3E}">
        <p14:creationId xmlns:p14="http://schemas.microsoft.com/office/powerpoint/2010/main" val="376168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17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77202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00" indent="-194300" algn="l" defTabSz="777202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01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03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03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04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306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5906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507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109" indent="-194300" algn="l" defTabSz="777202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01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02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03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04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04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606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207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07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34BF2D6-79AC-FE48-A086-34E80CB10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BC3D4-9BAC-5C40-9BCF-D05EADCD68DB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4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HC-EXCEL">
      <a:dk1>
        <a:srgbClr val="355F80"/>
      </a:dk1>
      <a:lt1>
        <a:srgbClr val="FFFFFF"/>
      </a:lt1>
      <a:dk2>
        <a:srgbClr val="355F80"/>
      </a:dk2>
      <a:lt2>
        <a:srgbClr val="FBFBF8"/>
      </a:lt2>
      <a:accent1>
        <a:srgbClr val="355E7F"/>
      </a:accent1>
      <a:accent2>
        <a:srgbClr val="00B5BE"/>
      </a:accent2>
      <a:accent3>
        <a:srgbClr val="7F7F7F"/>
      </a:accent3>
      <a:accent4>
        <a:srgbClr val="5E829B"/>
      </a:accent4>
      <a:accent5>
        <a:srgbClr val="FFC832"/>
      </a:accent5>
      <a:accent6>
        <a:srgbClr val="FFFFFF"/>
      </a:accent6>
      <a:hlink>
        <a:srgbClr val="355E7F"/>
      </a:hlink>
      <a:folHlink>
        <a:srgbClr val="5E829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Phillips</dc:creator>
  <cp:lastModifiedBy>Amy Phillips</cp:lastModifiedBy>
  <cp:revision>7</cp:revision>
  <dcterms:created xsi:type="dcterms:W3CDTF">2019-10-10T20:29:25Z</dcterms:created>
  <dcterms:modified xsi:type="dcterms:W3CDTF">2019-10-18T21:02:06Z</dcterms:modified>
</cp:coreProperties>
</file>